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charts/chart1.xml" ContentType="application/vnd.openxmlformats-officedocument.drawingml.chart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1" r:id="rId1"/>
  </p:sldMasterIdLst>
  <p:notesMasterIdLst>
    <p:notesMasterId r:id="rId20"/>
  </p:notesMasterIdLst>
  <p:sldIdLst>
    <p:sldId id="299" r:id="rId2"/>
    <p:sldId id="279" r:id="rId3"/>
    <p:sldId id="314" r:id="rId4"/>
    <p:sldId id="303" r:id="rId5"/>
    <p:sldId id="302" r:id="rId6"/>
    <p:sldId id="261" r:id="rId7"/>
    <p:sldId id="317" r:id="rId8"/>
    <p:sldId id="321" r:id="rId9"/>
    <p:sldId id="322" r:id="rId10"/>
    <p:sldId id="263" r:id="rId11"/>
    <p:sldId id="300" r:id="rId12"/>
    <p:sldId id="319" r:id="rId13"/>
    <p:sldId id="305" r:id="rId14"/>
    <p:sldId id="318" r:id="rId15"/>
    <p:sldId id="304" r:id="rId16"/>
    <p:sldId id="308" r:id="rId17"/>
    <p:sldId id="313" r:id="rId18"/>
    <p:sldId id="307" r:id="rId19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Garamond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Garamond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Garamond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Garamond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Garamond" pitchFamily="18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Garamond" pitchFamily="18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Garamond" pitchFamily="18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Garamond" pitchFamily="18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Garamond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FF66"/>
    <a:srgbClr val="FF66FF"/>
    <a:srgbClr val="FF3300"/>
    <a:srgbClr val="66CCFF"/>
    <a:srgbClr val="FFFF00"/>
    <a:srgbClr val="FF9933"/>
    <a:srgbClr val="00B4B0"/>
    <a:srgbClr val="FF9900"/>
    <a:srgbClr val="07773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731" autoAdjust="0"/>
    <p:restoredTop sz="92527" autoAdjust="0"/>
  </p:normalViewPr>
  <p:slideViewPr>
    <p:cSldViewPr>
      <p:cViewPr>
        <p:scale>
          <a:sx n="41" d="100"/>
          <a:sy n="41" d="100"/>
        </p:scale>
        <p:origin x="-1594" y="-55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2800"/>
            </a:pP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Причины употребления наркотиков 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(мнение подростков)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c:rich>
      </c:tx>
      <c:layout>
        <c:manualLayout>
          <c:xMode val="edge"/>
          <c:yMode val="edge"/>
          <c:x val="0.12607808398950132"/>
          <c:y val="0.10625"/>
        </c:manualLayout>
      </c:layout>
      <c:overlay val="0"/>
    </c:title>
    <c:autoTitleDeleted val="0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explosion val="25"/>
          <c:cat>
            <c:strRef>
              <c:f>Лист1!$A$2:$A$5</c:f>
              <c:strCache>
                <c:ptCount val="4"/>
                <c:pt idx="0">
                  <c:v>Любопытство</c:v>
                </c:pt>
                <c:pt idx="1">
                  <c:v>"За компанию"</c:v>
                </c:pt>
                <c:pt idx="2">
                  <c:v>От скуки</c:v>
                </c:pt>
                <c:pt idx="3">
                  <c:v>Личные проблемы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50</c:v>
                </c:pt>
                <c:pt idx="1">
                  <c:v>24</c:v>
                </c:pt>
                <c:pt idx="2">
                  <c:v>14</c:v>
                </c:pt>
                <c:pt idx="3">
                  <c:v>12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egendEntry>
        <c:idx val="0"/>
        <c:txPr>
          <a:bodyPr/>
          <a:lstStyle/>
          <a:p>
            <a: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pPr>
            <a:endParaRPr lang="ru-RU"/>
          </a:p>
        </c:txPr>
      </c:legendEntry>
      <c:legendEntry>
        <c:idx val="1"/>
        <c:txPr>
          <a:bodyPr/>
          <a:lstStyle/>
          <a:p>
            <a: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pPr>
            <a:endParaRPr lang="ru-RU"/>
          </a:p>
        </c:txPr>
      </c:legendEntry>
      <c:legendEntry>
        <c:idx val="2"/>
        <c:txPr>
          <a:bodyPr/>
          <a:lstStyle/>
          <a:p>
            <a: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pPr>
            <a:endParaRPr lang="ru-RU"/>
          </a:p>
        </c:txPr>
      </c:legendEntry>
      <c:legendEntry>
        <c:idx val="3"/>
        <c:txPr>
          <a:bodyPr/>
          <a:lstStyle/>
          <a:p>
            <a: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pPr>
            <a:endParaRPr lang="ru-RU"/>
          </a:p>
        </c:txPr>
      </c:legendEntry>
      <c:layout>
        <c:manualLayout>
          <c:xMode val="edge"/>
          <c:yMode val="edge"/>
          <c:x val="0.67596729115292065"/>
          <c:y val="0.30663835454597188"/>
          <c:w val="0.3240327088470793"/>
          <c:h val="0.47670380797797535"/>
        </c:manualLayout>
      </c:layout>
      <c:overlay val="0"/>
      <c:txPr>
        <a:bodyPr/>
        <a:lstStyle/>
        <a:p>
          <a:pPr>
            <a:defRPr>
              <a:latin typeface="Arial" panose="020B0604020202020204" pitchFamily="34" charset="0"/>
              <a:cs typeface="Arial" panose="020B0604020202020204" pitchFamily="34" charset="0"/>
            </a:defRPr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41AF6F37-AF33-48A3-9B06-1D0029A7478D}" type="datetimeFigureOut">
              <a:rPr lang="ru-RU"/>
              <a:pPr>
                <a:defRPr/>
              </a:pPr>
              <a:t>27.01.2017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3A63FCED-6539-4433-90D8-5BA64B99CD6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355992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20483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FDCEA76A-27C6-46FD-A664-6697364F5775}" type="slidenum">
              <a:rPr lang="ru-RU" smtClean="0"/>
              <a:pPr/>
              <a:t>2</a:t>
            </a:fld>
            <a:endParaRPr lang="ru-RU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A63FCED-6539-4433-90D8-5BA64B99CD65}" type="slidenum">
              <a:rPr lang="ru-RU" smtClean="0"/>
              <a:pPr>
                <a:defRPr/>
              </a:pPr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00614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0"/>
            <a:ext cx="9140825" cy="6850063"/>
            <a:chOff x="0" y="0"/>
            <a:chExt cx="5758" cy="4315"/>
          </a:xfrm>
        </p:grpSpPr>
        <p:grpSp>
          <p:nvGrpSpPr>
            <p:cNvPr id="5" name="Group 3"/>
            <p:cNvGrpSpPr>
              <a:grpSpLocks/>
            </p:cNvGrpSpPr>
            <p:nvPr userDrawn="1"/>
          </p:nvGrpSpPr>
          <p:grpSpPr bwMode="auto">
            <a:xfrm>
              <a:off x="1728" y="2230"/>
              <a:ext cx="4027" cy="2085"/>
              <a:chOff x="1728" y="2230"/>
              <a:chExt cx="4027" cy="2085"/>
            </a:xfrm>
          </p:grpSpPr>
          <p:sp>
            <p:nvSpPr>
              <p:cNvPr id="8" name="Freeform 4"/>
              <p:cNvSpPr>
                <a:spLocks/>
              </p:cNvSpPr>
              <p:nvPr/>
            </p:nvSpPr>
            <p:spPr bwMode="hidden">
              <a:xfrm>
                <a:off x="1728" y="2644"/>
                <a:ext cx="2882" cy="1671"/>
              </a:xfrm>
              <a:custGeom>
                <a:avLst/>
                <a:gdLst/>
                <a:ahLst/>
                <a:cxnLst>
                  <a:cxn ang="0">
                    <a:pos x="2740" y="528"/>
                  </a:cxn>
                  <a:cxn ang="0">
                    <a:pos x="2632" y="484"/>
                  </a:cxn>
                  <a:cxn ang="0">
                    <a:pos x="2480" y="424"/>
                  </a:cxn>
                  <a:cxn ang="0">
                    <a:pos x="2203" y="343"/>
                  </a:cxn>
                  <a:cxn ang="0">
                    <a:pos x="1970" y="277"/>
                  </a:cxn>
                  <a:cxn ang="0">
                    <a:pos x="1807" y="212"/>
                  </a:cxn>
                  <a:cxn ang="0">
                    <a:pos x="1693" y="152"/>
                  </a:cxn>
                  <a:cxn ang="0">
                    <a:pos x="1628" y="103"/>
                  </a:cxn>
                  <a:cxn ang="0">
                    <a:pos x="1590" y="60"/>
                  </a:cxn>
                  <a:cxn ang="0">
                    <a:pos x="1579" y="27"/>
                  </a:cxn>
                  <a:cxn ang="0">
                    <a:pos x="1585" y="0"/>
                  </a:cxn>
                  <a:cxn ang="0">
                    <a:pos x="1557" y="49"/>
                  </a:cxn>
                  <a:cxn ang="0">
                    <a:pos x="1568" y="98"/>
                  </a:cxn>
                  <a:cxn ang="0">
                    <a:pos x="1617" y="141"/>
                  </a:cxn>
                  <a:cxn ang="0">
                    <a:pos x="1688" y="185"/>
                  </a:cxn>
                  <a:cxn ang="0">
                    <a:pos x="1791" y="228"/>
                  </a:cxn>
                  <a:cxn ang="0">
                    <a:pos x="2040" y="310"/>
                  </a:cxn>
                  <a:cxn ang="0">
                    <a:pos x="2285" y="381"/>
                  </a:cxn>
                  <a:cxn ang="0">
                    <a:pos x="2464" y="435"/>
                  </a:cxn>
                  <a:cxn ang="0">
                    <a:pos x="2605" y="484"/>
                  </a:cxn>
                  <a:cxn ang="0">
                    <a:pos x="2708" y="528"/>
                  </a:cxn>
                  <a:cxn ang="0">
                    <a:pos x="2768" y="560"/>
                  </a:cxn>
                  <a:cxn ang="0">
                    <a:pos x="2795" y="593"/>
                  </a:cxn>
                  <a:cxn ang="0">
                    <a:pos x="2795" y="642"/>
                  </a:cxn>
                  <a:cxn ang="0">
                    <a:pos x="2762" y="691"/>
                  </a:cxn>
                  <a:cxn ang="0">
                    <a:pos x="2692" y="735"/>
                  </a:cxn>
                  <a:cxn ang="0">
                    <a:pos x="2589" y="778"/>
                  </a:cxn>
                  <a:cxn ang="0">
                    <a:pos x="2458" y="822"/>
                  </a:cxn>
                  <a:cxn ang="0">
                    <a:pos x="2301" y="865"/>
                  </a:cxn>
                  <a:cxn ang="0">
                    <a:pos x="2030" y="930"/>
                  </a:cxn>
                  <a:cxn ang="0">
                    <a:pos x="1606" y="1034"/>
                  </a:cxn>
                  <a:cxn ang="0">
                    <a:pos x="1145" y="1164"/>
                  </a:cxn>
                  <a:cxn ang="0">
                    <a:pos x="673" y="1328"/>
                  </a:cxn>
                  <a:cxn ang="0">
                    <a:pos x="217" y="1545"/>
                  </a:cxn>
                  <a:cxn ang="0">
                    <a:pos x="353" y="1671"/>
                  </a:cxn>
                  <a:cxn ang="0">
                    <a:pos x="754" y="1469"/>
                  </a:cxn>
                  <a:cxn ang="0">
                    <a:pos x="1145" y="1311"/>
                  </a:cxn>
                  <a:cxn ang="0">
                    <a:pos x="1519" y="1186"/>
                  </a:cxn>
                  <a:cxn ang="0">
                    <a:pos x="1861" y="1083"/>
                  </a:cxn>
                  <a:cxn ang="0">
                    <a:pos x="2165" y="1007"/>
                  </a:cxn>
                  <a:cxn ang="0">
                    <a:pos x="2426" y="947"/>
                  </a:cxn>
                  <a:cxn ang="0">
                    <a:pos x="2626" y="892"/>
                  </a:cxn>
                  <a:cxn ang="0">
                    <a:pos x="2762" y="838"/>
                  </a:cxn>
                  <a:cxn ang="0">
                    <a:pos x="2827" y="794"/>
                  </a:cxn>
                  <a:cxn ang="0">
                    <a:pos x="2865" y="745"/>
                  </a:cxn>
                  <a:cxn ang="0">
                    <a:pos x="2882" y="702"/>
                  </a:cxn>
                  <a:cxn ang="0">
                    <a:pos x="2854" y="620"/>
                  </a:cxn>
                  <a:cxn ang="0">
                    <a:pos x="2800" y="560"/>
                  </a:cxn>
                  <a:cxn ang="0">
                    <a:pos x="2773" y="544"/>
                  </a:cxn>
                </a:cxnLst>
                <a:rect l="0" t="0" r="r" b="b"/>
                <a:pathLst>
                  <a:path w="2882" h="1671">
                    <a:moveTo>
                      <a:pt x="2773" y="544"/>
                    </a:moveTo>
                    <a:lnTo>
                      <a:pt x="2740" y="528"/>
                    </a:lnTo>
                    <a:lnTo>
                      <a:pt x="2692" y="506"/>
                    </a:lnTo>
                    <a:lnTo>
                      <a:pt x="2632" y="484"/>
                    </a:lnTo>
                    <a:lnTo>
                      <a:pt x="2561" y="457"/>
                    </a:lnTo>
                    <a:lnTo>
                      <a:pt x="2480" y="424"/>
                    </a:lnTo>
                    <a:lnTo>
                      <a:pt x="2388" y="397"/>
                    </a:lnTo>
                    <a:lnTo>
                      <a:pt x="2203" y="343"/>
                    </a:lnTo>
                    <a:lnTo>
                      <a:pt x="2078" y="310"/>
                    </a:lnTo>
                    <a:lnTo>
                      <a:pt x="1970" y="277"/>
                    </a:lnTo>
                    <a:lnTo>
                      <a:pt x="1878" y="245"/>
                    </a:lnTo>
                    <a:lnTo>
                      <a:pt x="1807" y="212"/>
                    </a:lnTo>
                    <a:lnTo>
                      <a:pt x="1742" y="179"/>
                    </a:lnTo>
                    <a:lnTo>
                      <a:pt x="1693" y="152"/>
                    </a:lnTo>
                    <a:lnTo>
                      <a:pt x="1655" y="125"/>
                    </a:lnTo>
                    <a:lnTo>
                      <a:pt x="1628" y="103"/>
                    </a:lnTo>
                    <a:lnTo>
                      <a:pt x="1606" y="81"/>
                    </a:lnTo>
                    <a:lnTo>
                      <a:pt x="1590" y="60"/>
                    </a:lnTo>
                    <a:lnTo>
                      <a:pt x="1585" y="43"/>
                    </a:lnTo>
                    <a:lnTo>
                      <a:pt x="1579" y="27"/>
                    </a:lnTo>
                    <a:lnTo>
                      <a:pt x="1585" y="5"/>
                    </a:lnTo>
                    <a:lnTo>
                      <a:pt x="1585" y="0"/>
                    </a:lnTo>
                    <a:lnTo>
                      <a:pt x="1568" y="27"/>
                    </a:lnTo>
                    <a:lnTo>
                      <a:pt x="1557" y="49"/>
                    </a:lnTo>
                    <a:lnTo>
                      <a:pt x="1557" y="76"/>
                    </a:lnTo>
                    <a:lnTo>
                      <a:pt x="1568" y="98"/>
                    </a:lnTo>
                    <a:lnTo>
                      <a:pt x="1590" y="120"/>
                    </a:lnTo>
                    <a:lnTo>
                      <a:pt x="1617" y="141"/>
                    </a:lnTo>
                    <a:lnTo>
                      <a:pt x="1650" y="163"/>
                    </a:lnTo>
                    <a:lnTo>
                      <a:pt x="1688" y="185"/>
                    </a:lnTo>
                    <a:lnTo>
                      <a:pt x="1737" y="207"/>
                    </a:lnTo>
                    <a:lnTo>
                      <a:pt x="1791" y="228"/>
                    </a:lnTo>
                    <a:lnTo>
                      <a:pt x="1905" y="267"/>
                    </a:lnTo>
                    <a:lnTo>
                      <a:pt x="2040" y="310"/>
                    </a:lnTo>
                    <a:lnTo>
                      <a:pt x="2182" y="348"/>
                    </a:lnTo>
                    <a:lnTo>
                      <a:pt x="2285" y="381"/>
                    </a:lnTo>
                    <a:lnTo>
                      <a:pt x="2382" y="408"/>
                    </a:lnTo>
                    <a:lnTo>
                      <a:pt x="2464" y="435"/>
                    </a:lnTo>
                    <a:lnTo>
                      <a:pt x="2540" y="462"/>
                    </a:lnTo>
                    <a:lnTo>
                      <a:pt x="2605" y="484"/>
                    </a:lnTo>
                    <a:lnTo>
                      <a:pt x="2659" y="506"/>
                    </a:lnTo>
                    <a:lnTo>
                      <a:pt x="2708" y="528"/>
                    </a:lnTo>
                    <a:lnTo>
                      <a:pt x="2740" y="544"/>
                    </a:lnTo>
                    <a:lnTo>
                      <a:pt x="2768" y="560"/>
                    </a:lnTo>
                    <a:lnTo>
                      <a:pt x="2784" y="577"/>
                    </a:lnTo>
                    <a:lnTo>
                      <a:pt x="2795" y="593"/>
                    </a:lnTo>
                    <a:lnTo>
                      <a:pt x="2800" y="615"/>
                    </a:lnTo>
                    <a:lnTo>
                      <a:pt x="2795" y="642"/>
                    </a:lnTo>
                    <a:lnTo>
                      <a:pt x="2784" y="664"/>
                    </a:lnTo>
                    <a:lnTo>
                      <a:pt x="2762" y="691"/>
                    </a:lnTo>
                    <a:lnTo>
                      <a:pt x="2730" y="713"/>
                    </a:lnTo>
                    <a:lnTo>
                      <a:pt x="2692" y="735"/>
                    </a:lnTo>
                    <a:lnTo>
                      <a:pt x="2643" y="756"/>
                    </a:lnTo>
                    <a:lnTo>
                      <a:pt x="2589" y="778"/>
                    </a:lnTo>
                    <a:lnTo>
                      <a:pt x="2529" y="800"/>
                    </a:lnTo>
                    <a:lnTo>
                      <a:pt x="2458" y="822"/>
                    </a:lnTo>
                    <a:lnTo>
                      <a:pt x="2382" y="843"/>
                    </a:lnTo>
                    <a:lnTo>
                      <a:pt x="2301" y="865"/>
                    </a:lnTo>
                    <a:lnTo>
                      <a:pt x="2214" y="887"/>
                    </a:lnTo>
                    <a:lnTo>
                      <a:pt x="2030" y="930"/>
                    </a:lnTo>
                    <a:lnTo>
                      <a:pt x="1823" y="979"/>
                    </a:lnTo>
                    <a:lnTo>
                      <a:pt x="1606" y="1034"/>
                    </a:lnTo>
                    <a:lnTo>
                      <a:pt x="1378" y="1094"/>
                    </a:lnTo>
                    <a:lnTo>
                      <a:pt x="1145" y="1164"/>
                    </a:lnTo>
                    <a:lnTo>
                      <a:pt x="912" y="1241"/>
                    </a:lnTo>
                    <a:lnTo>
                      <a:pt x="673" y="1328"/>
                    </a:lnTo>
                    <a:lnTo>
                      <a:pt x="440" y="1431"/>
                    </a:lnTo>
                    <a:lnTo>
                      <a:pt x="217" y="1545"/>
                    </a:lnTo>
                    <a:lnTo>
                      <a:pt x="0" y="1671"/>
                    </a:lnTo>
                    <a:lnTo>
                      <a:pt x="353" y="1671"/>
                    </a:lnTo>
                    <a:lnTo>
                      <a:pt x="554" y="1567"/>
                    </a:lnTo>
                    <a:lnTo>
                      <a:pt x="754" y="1469"/>
                    </a:lnTo>
                    <a:lnTo>
                      <a:pt x="955" y="1388"/>
                    </a:lnTo>
                    <a:lnTo>
                      <a:pt x="1145" y="1311"/>
                    </a:lnTo>
                    <a:lnTo>
                      <a:pt x="1335" y="1241"/>
                    </a:lnTo>
                    <a:lnTo>
                      <a:pt x="1519" y="1186"/>
                    </a:lnTo>
                    <a:lnTo>
                      <a:pt x="1693" y="1132"/>
                    </a:lnTo>
                    <a:lnTo>
                      <a:pt x="1861" y="1083"/>
                    </a:lnTo>
                    <a:lnTo>
                      <a:pt x="2019" y="1045"/>
                    </a:lnTo>
                    <a:lnTo>
                      <a:pt x="2165" y="1007"/>
                    </a:lnTo>
                    <a:lnTo>
                      <a:pt x="2301" y="974"/>
                    </a:lnTo>
                    <a:lnTo>
                      <a:pt x="2426" y="947"/>
                    </a:lnTo>
                    <a:lnTo>
                      <a:pt x="2534" y="914"/>
                    </a:lnTo>
                    <a:lnTo>
                      <a:pt x="2626" y="892"/>
                    </a:lnTo>
                    <a:lnTo>
                      <a:pt x="2702" y="865"/>
                    </a:lnTo>
                    <a:lnTo>
                      <a:pt x="2762" y="838"/>
                    </a:lnTo>
                    <a:lnTo>
                      <a:pt x="2800" y="816"/>
                    </a:lnTo>
                    <a:lnTo>
                      <a:pt x="2827" y="794"/>
                    </a:lnTo>
                    <a:lnTo>
                      <a:pt x="2849" y="767"/>
                    </a:lnTo>
                    <a:lnTo>
                      <a:pt x="2865" y="745"/>
                    </a:lnTo>
                    <a:lnTo>
                      <a:pt x="2876" y="724"/>
                    </a:lnTo>
                    <a:lnTo>
                      <a:pt x="2882" y="702"/>
                    </a:lnTo>
                    <a:lnTo>
                      <a:pt x="2876" y="658"/>
                    </a:lnTo>
                    <a:lnTo>
                      <a:pt x="2854" y="620"/>
                    </a:lnTo>
                    <a:lnTo>
                      <a:pt x="2833" y="588"/>
                    </a:lnTo>
                    <a:lnTo>
                      <a:pt x="2800" y="560"/>
                    </a:lnTo>
                    <a:lnTo>
                      <a:pt x="2773" y="544"/>
                    </a:lnTo>
                    <a:lnTo>
                      <a:pt x="2773" y="54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9" name="Freeform 5"/>
              <p:cNvSpPr>
                <a:spLocks/>
              </p:cNvSpPr>
              <p:nvPr/>
            </p:nvSpPr>
            <p:spPr bwMode="hidden">
              <a:xfrm>
                <a:off x="4170" y="2671"/>
                <a:ext cx="1259" cy="811"/>
              </a:xfrm>
              <a:custGeom>
                <a:avLst/>
                <a:gdLst/>
                <a:ahLst/>
                <a:cxnLst>
                  <a:cxn ang="0">
                    <a:pos x="1259" y="615"/>
                  </a:cxn>
                  <a:cxn ang="0">
                    <a:pos x="1248" y="588"/>
                  </a:cxn>
                  <a:cxn ang="0">
                    <a:pos x="1237" y="566"/>
                  </a:cxn>
                  <a:cxn ang="0">
                    <a:pos x="1216" y="539"/>
                  </a:cxn>
                  <a:cxn ang="0">
                    <a:pos x="1188" y="517"/>
                  </a:cxn>
                  <a:cxn ang="0">
                    <a:pos x="1123" y="479"/>
                  </a:cxn>
                  <a:cxn ang="0">
                    <a:pos x="1042" y="441"/>
                  </a:cxn>
                  <a:cxn ang="0">
                    <a:pos x="944" y="408"/>
                  </a:cxn>
                  <a:cxn ang="0">
                    <a:pos x="841" y="381"/>
                  </a:cxn>
                  <a:cxn ang="0">
                    <a:pos x="727" y="348"/>
                  </a:cxn>
                  <a:cxn ang="0">
                    <a:pos x="613" y="321"/>
                  </a:cxn>
                  <a:cxn ang="0">
                    <a:pos x="499" y="294"/>
                  </a:cxn>
                  <a:cxn ang="0">
                    <a:pos x="391" y="261"/>
                  </a:cxn>
                  <a:cxn ang="0">
                    <a:pos x="288" y="229"/>
                  </a:cxn>
                  <a:cxn ang="0">
                    <a:pos x="195" y="196"/>
                  </a:cxn>
                  <a:cxn ang="0">
                    <a:pos x="119" y="152"/>
                  </a:cxn>
                  <a:cxn ang="0">
                    <a:pos x="54" y="109"/>
                  </a:cxn>
                  <a:cxn ang="0">
                    <a:pos x="33" y="87"/>
                  </a:cxn>
                  <a:cxn ang="0">
                    <a:pos x="16" y="60"/>
                  </a:cxn>
                  <a:cxn ang="0">
                    <a:pos x="5" y="33"/>
                  </a:cxn>
                  <a:cxn ang="0">
                    <a:pos x="0" y="0"/>
                  </a:cxn>
                  <a:cxn ang="0">
                    <a:pos x="0" y="6"/>
                  </a:cxn>
                  <a:cxn ang="0">
                    <a:pos x="0" y="11"/>
                  </a:cxn>
                  <a:cxn ang="0">
                    <a:pos x="0" y="38"/>
                  </a:cxn>
                  <a:cxn ang="0">
                    <a:pos x="5" y="60"/>
                  </a:cxn>
                  <a:cxn ang="0">
                    <a:pos x="16" y="87"/>
                  </a:cxn>
                  <a:cxn ang="0">
                    <a:pos x="33" y="114"/>
                  </a:cxn>
                  <a:cxn ang="0">
                    <a:pos x="54" y="142"/>
                  </a:cxn>
                  <a:cxn ang="0">
                    <a:pos x="87" y="174"/>
                  </a:cxn>
                  <a:cxn ang="0">
                    <a:pos x="125" y="207"/>
                  </a:cxn>
                  <a:cxn ang="0">
                    <a:pos x="179" y="240"/>
                  </a:cxn>
                  <a:cxn ang="0">
                    <a:pos x="244" y="278"/>
                  </a:cxn>
                  <a:cxn ang="0">
                    <a:pos x="326" y="310"/>
                  </a:cxn>
                  <a:cxn ang="0">
                    <a:pos x="418" y="348"/>
                  </a:cxn>
                  <a:cxn ang="0">
                    <a:pos x="526" y="381"/>
                  </a:cxn>
                  <a:cxn ang="0">
                    <a:pos x="657" y="414"/>
                  </a:cxn>
                  <a:cxn ang="0">
                    <a:pos x="749" y="435"/>
                  </a:cxn>
                  <a:cxn ang="0">
                    <a:pos x="830" y="463"/>
                  </a:cxn>
                  <a:cxn ang="0">
                    <a:pos x="901" y="490"/>
                  </a:cxn>
                  <a:cxn ang="0">
                    <a:pos x="966" y="512"/>
                  </a:cxn>
                  <a:cxn ang="0">
                    <a:pos x="1015" y="539"/>
                  </a:cxn>
                  <a:cxn ang="0">
                    <a:pos x="1053" y="566"/>
                  </a:cxn>
                  <a:cxn ang="0">
                    <a:pos x="1080" y="593"/>
                  </a:cxn>
                  <a:cxn ang="0">
                    <a:pos x="1102" y="620"/>
                  </a:cxn>
                  <a:cxn ang="0">
                    <a:pos x="1112" y="648"/>
                  </a:cxn>
                  <a:cxn ang="0">
                    <a:pos x="1118" y="675"/>
                  </a:cxn>
                  <a:cxn ang="0">
                    <a:pos x="1112" y="697"/>
                  </a:cxn>
                  <a:cxn ang="0">
                    <a:pos x="1096" y="724"/>
                  </a:cxn>
                  <a:cxn ang="0">
                    <a:pos x="1080" y="746"/>
                  </a:cxn>
                  <a:cxn ang="0">
                    <a:pos x="1053" y="767"/>
                  </a:cxn>
                  <a:cxn ang="0">
                    <a:pos x="1015" y="789"/>
                  </a:cxn>
                  <a:cxn ang="0">
                    <a:pos x="977" y="811"/>
                  </a:cxn>
                  <a:cxn ang="0">
                    <a:pos x="1047" y="789"/>
                  </a:cxn>
                  <a:cxn ang="0">
                    <a:pos x="1107" y="767"/>
                  </a:cxn>
                  <a:cxn ang="0">
                    <a:pos x="1156" y="746"/>
                  </a:cxn>
                  <a:cxn ang="0">
                    <a:pos x="1199" y="724"/>
                  </a:cxn>
                  <a:cxn ang="0">
                    <a:pos x="1226" y="702"/>
                  </a:cxn>
                  <a:cxn ang="0">
                    <a:pos x="1248" y="675"/>
                  </a:cxn>
                  <a:cxn ang="0">
                    <a:pos x="1259" y="648"/>
                  </a:cxn>
                  <a:cxn ang="0">
                    <a:pos x="1259" y="615"/>
                  </a:cxn>
                  <a:cxn ang="0">
                    <a:pos x="1259" y="615"/>
                  </a:cxn>
                </a:cxnLst>
                <a:rect l="0" t="0" r="r" b="b"/>
                <a:pathLst>
                  <a:path w="1259" h="811">
                    <a:moveTo>
                      <a:pt x="1259" y="615"/>
                    </a:moveTo>
                    <a:lnTo>
                      <a:pt x="1248" y="588"/>
                    </a:lnTo>
                    <a:lnTo>
                      <a:pt x="1237" y="566"/>
                    </a:lnTo>
                    <a:lnTo>
                      <a:pt x="1216" y="539"/>
                    </a:lnTo>
                    <a:lnTo>
                      <a:pt x="1188" y="517"/>
                    </a:lnTo>
                    <a:lnTo>
                      <a:pt x="1123" y="479"/>
                    </a:lnTo>
                    <a:lnTo>
                      <a:pt x="1042" y="441"/>
                    </a:lnTo>
                    <a:lnTo>
                      <a:pt x="944" y="408"/>
                    </a:lnTo>
                    <a:lnTo>
                      <a:pt x="841" y="381"/>
                    </a:lnTo>
                    <a:lnTo>
                      <a:pt x="727" y="348"/>
                    </a:lnTo>
                    <a:lnTo>
                      <a:pt x="613" y="321"/>
                    </a:lnTo>
                    <a:lnTo>
                      <a:pt x="499" y="294"/>
                    </a:lnTo>
                    <a:lnTo>
                      <a:pt x="391" y="261"/>
                    </a:lnTo>
                    <a:lnTo>
                      <a:pt x="288" y="229"/>
                    </a:lnTo>
                    <a:lnTo>
                      <a:pt x="195" y="196"/>
                    </a:lnTo>
                    <a:lnTo>
                      <a:pt x="119" y="152"/>
                    </a:lnTo>
                    <a:lnTo>
                      <a:pt x="54" y="109"/>
                    </a:lnTo>
                    <a:lnTo>
                      <a:pt x="33" y="87"/>
                    </a:lnTo>
                    <a:lnTo>
                      <a:pt x="16" y="60"/>
                    </a:lnTo>
                    <a:lnTo>
                      <a:pt x="5" y="33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11"/>
                    </a:lnTo>
                    <a:lnTo>
                      <a:pt x="0" y="38"/>
                    </a:lnTo>
                    <a:lnTo>
                      <a:pt x="5" y="60"/>
                    </a:lnTo>
                    <a:lnTo>
                      <a:pt x="16" y="87"/>
                    </a:lnTo>
                    <a:lnTo>
                      <a:pt x="33" y="114"/>
                    </a:lnTo>
                    <a:lnTo>
                      <a:pt x="54" y="142"/>
                    </a:lnTo>
                    <a:lnTo>
                      <a:pt x="87" y="174"/>
                    </a:lnTo>
                    <a:lnTo>
                      <a:pt x="125" y="207"/>
                    </a:lnTo>
                    <a:lnTo>
                      <a:pt x="179" y="240"/>
                    </a:lnTo>
                    <a:lnTo>
                      <a:pt x="244" y="278"/>
                    </a:lnTo>
                    <a:lnTo>
                      <a:pt x="326" y="310"/>
                    </a:lnTo>
                    <a:lnTo>
                      <a:pt x="418" y="348"/>
                    </a:lnTo>
                    <a:lnTo>
                      <a:pt x="526" y="381"/>
                    </a:lnTo>
                    <a:lnTo>
                      <a:pt x="657" y="414"/>
                    </a:lnTo>
                    <a:lnTo>
                      <a:pt x="749" y="435"/>
                    </a:lnTo>
                    <a:lnTo>
                      <a:pt x="830" y="463"/>
                    </a:lnTo>
                    <a:lnTo>
                      <a:pt x="901" y="490"/>
                    </a:lnTo>
                    <a:lnTo>
                      <a:pt x="966" y="512"/>
                    </a:lnTo>
                    <a:lnTo>
                      <a:pt x="1015" y="539"/>
                    </a:lnTo>
                    <a:lnTo>
                      <a:pt x="1053" y="566"/>
                    </a:lnTo>
                    <a:lnTo>
                      <a:pt x="1080" y="593"/>
                    </a:lnTo>
                    <a:lnTo>
                      <a:pt x="1102" y="620"/>
                    </a:lnTo>
                    <a:lnTo>
                      <a:pt x="1112" y="648"/>
                    </a:lnTo>
                    <a:lnTo>
                      <a:pt x="1118" y="675"/>
                    </a:lnTo>
                    <a:lnTo>
                      <a:pt x="1112" y="697"/>
                    </a:lnTo>
                    <a:lnTo>
                      <a:pt x="1096" y="724"/>
                    </a:lnTo>
                    <a:lnTo>
                      <a:pt x="1080" y="746"/>
                    </a:lnTo>
                    <a:lnTo>
                      <a:pt x="1053" y="767"/>
                    </a:lnTo>
                    <a:lnTo>
                      <a:pt x="1015" y="789"/>
                    </a:lnTo>
                    <a:lnTo>
                      <a:pt x="977" y="811"/>
                    </a:lnTo>
                    <a:lnTo>
                      <a:pt x="1047" y="789"/>
                    </a:lnTo>
                    <a:lnTo>
                      <a:pt x="1107" y="767"/>
                    </a:lnTo>
                    <a:lnTo>
                      <a:pt x="1156" y="746"/>
                    </a:lnTo>
                    <a:lnTo>
                      <a:pt x="1199" y="724"/>
                    </a:lnTo>
                    <a:lnTo>
                      <a:pt x="1226" y="702"/>
                    </a:lnTo>
                    <a:lnTo>
                      <a:pt x="1248" y="675"/>
                    </a:lnTo>
                    <a:lnTo>
                      <a:pt x="1259" y="648"/>
                    </a:lnTo>
                    <a:lnTo>
                      <a:pt x="1259" y="615"/>
                    </a:lnTo>
                    <a:lnTo>
                      <a:pt x="1259" y="61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0" name="Freeform 6"/>
              <p:cNvSpPr>
                <a:spLocks/>
              </p:cNvSpPr>
              <p:nvPr/>
            </p:nvSpPr>
            <p:spPr bwMode="hidden">
              <a:xfrm>
                <a:off x="2900" y="3346"/>
                <a:ext cx="2849" cy="969"/>
              </a:xfrm>
              <a:custGeom>
                <a:avLst/>
                <a:gdLst/>
                <a:ahLst/>
                <a:cxnLst>
                  <a:cxn ang="0">
                    <a:pos x="92" y="958"/>
                  </a:cxn>
                  <a:cxn ang="0">
                    <a:pos x="0" y="969"/>
                  </a:cxn>
                  <a:cxn ang="0">
                    <a:pos x="391" y="969"/>
                  </a:cxn>
                  <a:cxn ang="0">
                    <a:pos x="434" y="947"/>
                  </a:cxn>
                  <a:cxn ang="0">
                    <a:pos x="483" y="914"/>
                  </a:cxn>
                  <a:cxn ang="0">
                    <a:pos x="554" y="876"/>
                  </a:cxn>
                  <a:cxn ang="0">
                    <a:pos x="635" y="838"/>
                  </a:cxn>
                  <a:cxn ang="0">
                    <a:pos x="727" y="794"/>
                  </a:cxn>
                  <a:cxn ang="0">
                    <a:pos x="836" y="745"/>
                  </a:cxn>
                  <a:cxn ang="0">
                    <a:pos x="961" y="696"/>
                  </a:cxn>
                  <a:cxn ang="0">
                    <a:pos x="1102" y="642"/>
                  </a:cxn>
                  <a:cxn ang="0">
                    <a:pos x="1259" y="582"/>
                  </a:cxn>
                  <a:cxn ang="0">
                    <a:pos x="1433" y="522"/>
                  </a:cxn>
                  <a:cxn ang="0">
                    <a:pos x="1623" y="462"/>
                  </a:cxn>
                  <a:cxn ang="0">
                    <a:pos x="1829" y="403"/>
                  </a:cxn>
                  <a:cxn ang="0">
                    <a:pos x="2057" y="343"/>
                  </a:cxn>
                  <a:cxn ang="0">
                    <a:pos x="2301" y="283"/>
                  </a:cxn>
                  <a:cxn ang="0">
                    <a:pos x="2567" y="223"/>
                  </a:cxn>
                  <a:cxn ang="0">
                    <a:pos x="2849" y="163"/>
                  </a:cxn>
                  <a:cxn ang="0">
                    <a:pos x="2849" y="0"/>
                  </a:cxn>
                  <a:cxn ang="0">
                    <a:pos x="2817" y="16"/>
                  </a:cxn>
                  <a:cxn ang="0">
                    <a:pos x="2773" y="33"/>
                  </a:cxn>
                  <a:cxn ang="0">
                    <a:pos x="2719" y="54"/>
                  </a:cxn>
                  <a:cxn ang="0">
                    <a:pos x="2648" y="76"/>
                  </a:cxn>
                  <a:cxn ang="0">
                    <a:pos x="2572" y="98"/>
                  </a:cxn>
                  <a:cxn ang="0">
                    <a:pos x="2491" y="120"/>
                  </a:cxn>
                  <a:cxn ang="0">
                    <a:pos x="2399" y="147"/>
                  </a:cxn>
                  <a:cxn ang="0">
                    <a:pos x="2301" y="169"/>
                  </a:cxn>
                  <a:cxn ang="0">
                    <a:pos x="2095" y="223"/>
                  </a:cxn>
                  <a:cxn ang="0">
                    <a:pos x="1889" y="277"/>
                  </a:cxn>
                  <a:cxn ang="0">
                    <a:pos x="1688" y="326"/>
                  </a:cxn>
                  <a:cxn ang="0">
                    <a:pos x="1590" y="354"/>
                  </a:cxn>
                  <a:cxn ang="0">
                    <a:pos x="1503" y="381"/>
                  </a:cxn>
                  <a:cxn ang="0">
                    <a:pos x="1107" y="506"/>
                  </a:cxn>
                  <a:cxn ang="0">
                    <a:pos x="912" y="577"/>
                  </a:cxn>
                  <a:cxn ang="0">
                    <a:pos x="727" y="647"/>
                  </a:cxn>
                  <a:cxn ang="0">
                    <a:pos x="548" y="718"/>
                  </a:cxn>
                  <a:cxn ang="0">
                    <a:pos x="380" y="794"/>
                  </a:cxn>
                  <a:cxn ang="0">
                    <a:pos x="228" y="876"/>
                  </a:cxn>
                  <a:cxn ang="0">
                    <a:pos x="92" y="958"/>
                  </a:cxn>
                  <a:cxn ang="0">
                    <a:pos x="92" y="958"/>
                  </a:cxn>
                </a:cxnLst>
                <a:rect l="0" t="0" r="r" b="b"/>
                <a:pathLst>
                  <a:path w="2849" h="969">
                    <a:moveTo>
                      <a:pt x="92" y="958"/>
                    </a:moveTo>
                    <a:lnTo>
                      <a:pt x="0" y="969"/>
                    </a:lnTo>
                    <a:lnTo>
                      <a:pt x="391" y="969"/>
                    </a:lnTo>
                    <a:lnTo>
                      <a:pt x="434" y="947"/>
                    </a:lnTo>
                    <a:lnTo>
                      <a:pt x="483" y="914"/>
                    </a:lnTo>
                    <a:lnTo>
                      <a:pt x="554" y="876"/>
                    </a:lnTo>
                    <a:lnTo>
                      <a:pt x="635" y="838"/>
                    </a:lnTo>
                    <a:lnTo>
                      <a:pt x="727" y="794"/>
                    </a:lnTo>
                    <a:lnTo>
                      <a:pt x="836" y="745"/>
                    </a:lnTo>
                    <a:lnTo>
                      <a:pt x="961" y="696"/>
                    </a:lnTo>
                    <a:lnTo>
                      <a:pt x="1102" y="642"/>
                    </a:lnTo>
                    <a:lnTo>
                      <a:pt x="1259" y="582"/>
                    </a:lnTo>
                    <a:lnTo>
                      <a:pt x="1433" y="522"/>
                    </a:lnTo>
                    <a:lnTo>
                      <a:pt x="1623" y="462"/>
                    </a:lnTo>
                    <a:lnTo>
                      <a:pt x="1829" y="403"/>
                    </a:lnTo>
                    <a:lnTo>
                      <a:pt x="2057" y="343"/>
                    </a:lnTo>
                    <a:lnTo>
                      <a:pt x="2301" y="283"/>
                    </a:lnTo>
                    <a:lnTo>
                      <a:pt x="2567" y="223"/>
                    </a:lnTo>
                    <a:lnTo>
                      <a:pt x="2849" y="163"/>
                    </a:lnTo>
                    <a:lnTo>
                      <a:pt x="2849" y="0"/>
                    </a:lnTo>
                    <a:lnTo>
                      <a:pt x="2817" y="16"/>
                    </a:lnTo>
                    <a:lnTo>
                      <a:pt x="2773" y="33"/>
                    </a:lnTo>
                    <a:lnTo>
                      <a:pt x="2719" y="54"/>
                    </a:lnTo>
                    <a:lnTo>
                      <a:pt x="2648" y="76"/>
                    </a:lnTo>
                    <a:lnTo>
                      <a:pt x="2572" y="98"/>
                    </a:lnTo>
                    <a:lnTo>
                      <a:pt x="2491" y="120"/>
                    </a:lnTo>
                    <a:lnTo>
                      <a:pt x="2399" y="147"/>
                    </a:lnTo>
                    <a:lnTo>
                      <a:pt x="2301" y="169"/>
                    </a:lnTo>
                    <a:lnTo>
                      <a:pt x="2095" y="223"/>
                    </a:lnTo>
                    <a:lnTo>
                      <a:pt x="1889" y="277"/>
                    </a:lnTo>
                    <a:lnTo>
                      <a:pt x="1688" y="326"/>
                    </a:lnTo>
                    <a:lnTo>
                      <a:pt x="1590" y="354"/>
                    </a:lnTo>
                    <a:lnTo>
                      <a:pt x="1503" y="381"/>
                    </a:lnTo>
                    <a:lnTo>
                      <a:pt x="1107" y="506"/>
                    </a:lnTo>
                    <a:lnTo>
                      <a:pt x="912" y="577"/>
                    </a:lnTo>
                    <a:lnTo>
                      <a:pt x="727" y="647"/>
                    </a:lnTo>
                    <a:lnTo>
                      <a:pt x="548" y="718"/>
                    </a:lnTo>
                    <a:lnTo>
                      <a:pt x="380" y="794"/>
                    </a:lnTo>
                    <a:lnTo>
                      <a:pt x="228" y="876"/>
                    </a:lnTo>
                    <a:lnTo>
                      <a:pt x="92" y="958"/>
                    </a:lnTo>
                    <a:lnTo>
                      <a:pt x="92" y="95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1961"/>
                      <a:invGamma/>
                    </a:schemeClr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1" name="Freeform 7"/>
              <p:cNvSpPr>
                <a:spLocks/>
              </p:cNvSpPr>
              <p:nvPr/>
            </p:nvSpPr>
            <p:spPr bwMode="hidden">
              <a:xfrm>
                <a:off x="2748" y="2230"/>
                <a:ext cx="3007" cy="2085"/>
              </a:xfrm>
              <a:custGeom>
                <a:avLst/>
                <a:gdLst/>
                <a:ahLst/>
                <a:cxnLst>
                  <a:cxn ang="0">
                    <a:pos x="1433" y="474"/>
                  </a:cxn>
                  <a:cxn ang="0">
                    <a:pos x="1460" y="528"/>
                  </a:cxn>
                  <a:cxn ang="0">
                    <a:pos x="1541" y="593"/>
                  </a:cxn>
                  <a:cxn ang="0">
                    <a:pos x="1715" y="670"/>
                  </a:cxn>
                  <a:cxn ang="0">
                    <a:pos x="1927" y="735"/>
                  </a:cxn>
                  <a:cxn ang="0">
                    <a:pos x="2155" y="789"/>
                  </a:cxn>
                  <a:cxn ang="0">
                    <a:pos x="2372" y="849"/>
                  </a:cxn>
                  <a:cxn ang="0">
                    <a:pos x="2551" y="920"/>
                  </a:cxn>
                  <a:cxn ang="0">
                    <a:pos x="2638" y="980"/>
                  </a:cxn>
                  <a:cxn ang="0">
                    <a:pos x="2676" y="1029"/>
                  </a:cxn>
                  <a:cxn ang="0">
                    <a:pos x="2681" y="1083"/>
                  </a:cxn>
                  <a:cxn ang="0">
                    <a:pos x="2665" y="1127"/>
                  </a:cxn>
                  <a:cxn ang="0">
                    <a:pos x="2616" y="1170"/>
                  </a:cxn>
                  <a:cxn ang="0">
                    <a:pos x="2545" y="1208"/>
                  </a:cxn>
                  <a:cxn ang="0">
                    <a:pos x="2448" y="1241"/>
                  </a:cxn>
                  <a:cxn ang="0">
                    <a:pos x="2328" y="1274"/>
                  </a:cxn>
                  <a:cxn ang="0">
                    <a:pos x="2106" y="1328"/>
                  </a:cxn>
                  <a:cxn ang="0">
                    <a:pos x="1742" y="1421"/>
                  </a:cxn>
                  <a:cxn ang="0">
                    <a:pos x="1308" y="1540"/>
                  </a:cxn>
                  <a:cxn ang="0">
                    <a:pos x="820" y="1709"/>
                  </a:cxn>
                  <a:cxn ang="0">
                    <a:pos x="282" y="1943"/>
                  </a:cxn>
                  <a:cxn ang="0">
                    <a:pos x="152" y="2085"/>
                  </a:cxn>
                  <a:cxn ang="0">
                    <a:pos x="386" y="1992"/>
                  </a:cxn>
                  <a:cxn ang="0">
                    <a:pos x="700" y="1834"/>
                  </a:cxn>
                  <a:cxn ang="0">
                    <a:pos x="1064" y="1693"/>
                  </a:cxn>
                  <a:cxn ang="0">
                    <a:pos x="1661" y="1497"/>
                  </a:cxn>
                  <a:cxn ang="0">
                    <a:pos x="1845" y="1442"/>
                  </a:cxn>
                  <a:cxn ang="0">
                    <a:pos x="2252" y="1339"/>
                  </a:cxn>
                  <a:cxn ang="0">
                    <a:pos x="2551" y="1263"/>
                  </a:cxn>
                  <a:cxn ang="0">
                    <a:pos x="2730" y="1214"/>
                  </a:cxn>
                  <a:cxn ang="0">
                    <a:pos x="2876" y="1170"/>
                  </a:cxn>
                  <a:cxn ang="0">
                    <a:pos x="2974" y="1132"/>
                  </a:cxn>
                  <a:cxn ang="0">
                    <a:pos x="3007" y="871"/>
                  </a:cxn>
                  <a:cxn ang="0">
                    <a:pos x="2860" y="844"/>
                  </a:cxn>
                  <a:cxn ang="0">
                    <a:pos x="2670" y="806"/>
                  </a:cxn>
                  <a:cxn ang="0">
                    <a:pos x="2458" y="757"/>
                  </a:cxn>
                  <a:cxn ang="0">
                    <a:pos x="2138" y="670"/>
                  </a:cxn>
                  <a:cxn ang="0">
                    <a:pos x="1959" y="604"/>
                  </a:cxn>
                  <a:cxn ang="0">
                    <a:pos x="1824" y="534"/>
                  </a:cxn>
                  <a:cxn ang="0">
                    <a:pos x="1769" y="474"/>
                  </a:cxn>
                  <a:cxn ang="0">
                    <a:pos x="1753" y="436"/>
                  </a:cxn>
                  <a:cxn ang="0">
                    <a:pos x="1780" y="381"/>
                  </a:cxn>
                  <a:cxn ang="0">
                    <a:pos x="1862" y="316"/>
                  </a:cxn>
                  <a:cxn ang="0">
                    <a:pos x="1986" y="267"/>
                  </a:cxn>
                  <a:cxn ang="0">
                    <a:pos x="2149" y="229"/>
                  </a:cxn>
                  <a:cxn ang="0">
                    <a:pos x="2431" y="180"/>
                  </a:cxn>
                  <a:cxn ang="0">
                    <a:pos x="2827" y="125"/>
                  </a:cxn>
                  <a:cxn ang="0">
                    <a:pos x="3007" y="87"/>
                  </a:cxn>
                  <a:cxn ang="0">
                    <a:pos x="2909" y="22"/>
                  </a:cxn>
                  <a:cxn ang="0">
                    <a:pos x="2676" y="66"/>
                  </a:cxn>
                  <a:cxn ang="0">
                    <a:pos x="2285" y="120"/>
                  </a:cxn>
                  <a:cxn ang="0">
                    <a:pos x="2030" y="158"/>
                  </a:cxn>
                  <a:cxn ang="0">
                    <a:pos x="1791" y="202"/>
                  </a:cxn>
                  <a:cxn ang="0">
                    <a:pos x="1601" y="261"/>
                  </a:cxn>
                  <a:cxn ang="0">
                    <a:pos x="1471" y="338"/>
                  </a:cxn>
                  <a:cxn ang="0">
                    <a:pos x="1438" y="387"/>
                  </a:cxn>
                  <a:cxn ang="0">
                    <a:pos x="1427" y="441"/>
                  </a:cxn>
                </a:cxnLst>
                <a:rect l="0" t="0" r="r" b="b"/>
                <a:pathLst>
                  <a:path w="3007" h="2085">
                    <a:moveTo>
                      <a:pt x="1427" y="441"/>
                    </a:moveTo>
                    <a:lnTo>
                      <a:pt x="1433" y="474"/>
                    </a:lnTo>
                    <a:lnTo>
                      <a:pt x="1444" y="501"/>
                    </a:lnTo>
                    <a:lnTo>
                      <a:pt x="1460" y="528"/>
                    </a:lnTo>
                    <a:lnTo>
                      <a:pt x="1482" y="550"/>
                    </a:lnTo>
                    <a:lnTo>
                      <a:pt x="1541" y="593"/>
                    </a:lnTo>
                    <a:lnTo>
                      <a:pt x="1623" y="637"/>
                    </a:lnTo>
                    <a:lnTo>
                      <a:pt x="1715" y="670"/>
                    </a:lnTo>
                    <a:lnTo>
                      <a:pt x="1818" y="702"/>
                    </a:lnTo>
                    <a:lnTo>
                      <a:pt x="1927" y="735"/>
                    </a:lnTo>
                    <a:lnTo>
                      <a:pt x="2041" y="762"/>
                    </a:lnTo>
                    <a:lnTo>
                      <a:pt x="2155" y="789"/>
                    </a:lnTo>
                    <a:lnTo>
                      <a:pt x="2269" y="822"/>
                    </a:lnTo>
                    <a:lnTo>
                      <a:pt x="2372" y="849"/>
                    </a:lnTo>
                    <a:lnTo>
                      <a:pt x="2464" y="882"/>
                    </a:lnTo>
                    <a:lnTo>
                      <a:pt x="2551" y="920"/>
                    </a:lnTo>
                    <a:lnTo>
                      <a:pt x="2616" y="958"/>
                    </a:lnTo>
                    <a:lnTo>
                      <a:pt x="2638" y="980"/>
                    </a:lnTo>
                    <a:lnTo>
                      <a:pt x="2659" y="1007"/>
                    </a:lnTo>
                    <a:lnTo>
                      <a:pt x="2676" y="1029"/>
                    </a:lnTo>
                    <a:lnTo>
                      <a:pt x="2681" y="1056"/>
                    </a:lnTo>
                    <a:lnTo>
                      <a:pt x="2681" y="1083"/>
                    </a:lnTo>
                    <a:lnTo>
                      <a:pt x="2676" y="1105"/>
                    </a:lnTo>
                    <a:lnTo>
                      <a:pt x="2665" y="1127"/>
                    </a:lnTo>
                    <a:lnTo>
                      <a:pt x="2643" y="1149"/>
                    </a:lnTo>
                    <a:lnTo>
                      <a:pt x="2616" y="1170"/>
                    </a:lnTo>
                    <a:lnTo>
                      <a:pt x="2583" y="1187"/>
                    </a:lnTo>
                    <a:lnTo>
                      <a:pt x="2545" y="1208"/>
                    </a:lnTo>
                    <a:lnTo>
                      <a:pt x="2502" y="1225"/>
                    </a:lnTo>
                    <a:lnTo>
                      <a:pt x="2448" y="1241"/>
                    </a:lnTo>
                    <a:lnTo>
                      <a:pt x="2388" y="1257"/>
                    </a:lnTo>
                    <a:lnTo>
                      <a:pt x="2328" y="1274"/>
                    </a:lnTo>
                    <a:lnTo>
                      <a:pt x="2258" y="1290"/>
                    </a:lnTo>
                    <a:lnTo>
                      <a:pt x="2106" y="1328"/>
                    </a:lnTo>
                    <a:lnTo>
                      <a:pt x="1932" y="1372"/>
                    </a:lnTo>
                    <a:lnTo>
                      <a:pt x="1742" y="1421"/>
                    </a:lnTo>
                    <a:lnTo>
                      <a:pt x="1531" y="1475"/>
                    </a:lnTo>
                    <a:lnTo>
                      <a:pt x="1308" y="1540"/>
                    </a:lnTo>
                    <a:lnTo>
                      <a:pt x="1069" y="1617"/>
                    </a:lnTo>
                    <a:lnTo>
                      <a:pt x="820" y="1709"/>
                    </a:lnTo>
                    <a:lnTo>
                      <a:pt x="554" y="1818"/>
                    </a:lnTo>
                    <a:lnTo>
                      <a:pt x="282" y="1943"/>
                    </a:lnTo>
                    <a:lnTo>
                      <a:pt x="0" y="2085"/>
                    </a:lnTo>
                    <a:lnTo>
                      <a:pt x="152" y="2085"/>
                    </a:lnTo>
                    <a:lnTo>
                      <a:pt x="244" y="2074"/>
                    </a:lnTo>
                    <a:lnTo>
                      <a:pt x="386" y="1992"/>
                    </a:lnTo>
                    <a:lnTo>
                      <a:pt x="537" y="1910"/>
                    </a:lnTo>
                    <a:lnTo>
                      <a:pt x="700" y="1834"/>
                    </a:lnTo>
                    <a:lnTo>
                      <a:pt x="879" y="1763"/>
                    </a:lnTo>
                    <a:lnTo>
                      <a:pt x="1064" y="1693"/>
                    </a:lnTo>
                    <a:lnTo>
                      <a:pt x="1259" y="1622"/>
                    </a:lnTo>
                    <a:lnTo>
                      <a:pt x="1661" y="1497"/>
                    </a:lnTo>
                    <a:lnTo>
                      <a:pt x="1748" y="1470"/>
                    </a:lnTo>
                    <a:lnTo>
                      <a:pt x="1845" y="1442"/>
                    </a:lnTo>
                    <a:lnTo>
                      <a:pt x="2046" y="1393"/>
                    </a:lnTo>
                    <a:lnTo>
                      <a:pt x="2252" y="1339"/>
                    </a:lnTo>
                    <a:lnTo>
                      <a:pt x="2458" y="1285"/>
                    </a:lnTo>
                    <a:lnTo>
                      <a:pt x="2551" y="1263"/>
                    </a:lnTo>
                    <a:lnTo>
                      <a:pt x="2643" y="1236"/>
                    </a:lnTo>
                    <a:lnTo>
                      <a:pt x="2730" y="1214"/>
                    </a:lnTo>
                    <a:lnTo>
                      <a:pt x="2806" y="1192"/>
                    </a:lnTo>
                    <a:lnTo>
                      <a:pt x="2876" y="1170"/>
                    </a:lnTo>
                    <a:lnTo>
                      <a:pt x="2931" y="1149"/>
                    </a:lnTo>
                    <a:lnTo>
                      <a:pt x="2974" y="1132"/>
                    </a:lnTo>
                    <a:lnTo>
                      <a:pt x="3007" y="1116"/>
                    </a:lnTo>
                    <a:lnTo>
                      <a:pt x="3007" y="871"/>
                    </a:lnTo>
                    <a:lnTo>
                      <a:pt x="2941" y="860"/>
                    </a:lnTo>
                    <a:lnTo>
                      <a:pt x="2860" y="844"/>
                    </a:lnTo>
                    <a:lnTo>
                      <a:pt x="2773" y="827"/>
                    </a:lnTo>
                    <a:lnTo>
                      <a:pt x="2670" y="806"/>
                    </a:lnTo>
                    <a:lnTo>
                      <a:pt x="2567" y="784"/>
                    </a:lnTo>
                    <a:lnTo>
                      <a:pt x="2458" y="757"/>
                    </a:lnTo>
                    <a:lnTo>
                      <a:pt x="2241" y="702"/>
                    </a:lnTo>
                    <a:lnTo>
                      <a:pt x="2138" y="670"/>
                    </a:lnTo>
                    <a:lnTo>
                      <a:pt x="2046" y="637"/>
                    </a:lnTo>
                    <a:lnTo>
                      <a:pt x="1959" y="604"/>
                    </a:lnTo>
                    <a:lnTo>
                      <a:pt x="1883" y="566"/>
                    </a:lnTo>
                    <a:lnTo>
                      <a:pt x="1824" y="534"/>
                    </a:lnTo>
                    <a:lnTo>
                      <a:pt x="1780" y="495"/>
                    </a:lnTo>
                    <a:lnTo>
                      <a:pt x="1769" y="474"/>
                    </a:lnTo>
                    <a:lnTo>
                      <a:pt x="1758" y="457"/>
                    </a:lnTo>
                    <a:lnTo>
                      <a:pt x="1753" y="436"/>
                    </a:lnTo>
                    <a:lnTo>
                      <a:pt x="1758" y="419"/>
                    </a:lnTo>
                    <a:lnTo>
                      <a:pt x="1780" y="381"/>
                    </a:lnTo>
                    <a:lnTo>
                      <a:pt x="1813" y="343"/>
                    </a:lnTo>
                    <a:lnTo>
                      <a:pt x="1862" y="316"/>
                    </a:lnTo>
                    <a:lnTo>
                      <a:pt x="1921" y="289"/>
                    </a:lnTo>
                    <a:lnTo>
                      <a:pt x="1986" y="267"/>
                    </a:lnTo>
                    <a:lnTo>
                      <a:pt x="2062" y="245"/>
                    </a:lnTo>
                    <a:lnTo>
                      <a:pt x="2149" y="229"/>
                    </a:lnTo>
                    <a:lnTo>
                      <a:pt x="2236" y="213"/>
                    </a:lnTo>
                    <a:lnTo>
                      <a:pt x="2431" y="180"/>
                    </a:lnTo>
                    <a:lnTo>
                      <a:pt x="2627" y="158"/>
                    </a:lnTo>
                    <a:lnTo>
                      <a:pt x="2827" y="125"/>
                    </a:lnTo>
                    <a:lnTo>
                      <a:pt x="2920" y="109"/>
                    </a:lnTo>
                    <a:lnTo>
                      <a:pt x="3007" y="87"/>
                    </a:lnTo>
                    <a:lnTo>
                      <a:pt x="3007" y="0"/>
                    </a:lnTo>
                    <a:lnTo>
                      <a:pt x="2909" y="22"/>
                    </a:lnTo>
                    <a:lnTo>
                      <a:pt x="2795" y="44"/>
                    </a:lnTo>
                    <a:lnTo>
                      <a:pt x="2676" y="66"/>
                    </a:lnTo>
                    <a:lnTo>
                      <a:pt x="2551" y="82"/>
                    </a:lnTo>
                    <a:lnTo>
                      <a:pt x="2285" y="120"/>
                    </a:lnTo>
                    <a:lnTo>
                      <a:pt x="2155" y="136"/>
                    </a:lnTo>
                    <a:lnTo>
                      <a:pt x="2030" y="158"/>
                    </a:lnTo>
                    <a:lnTo>
                      <a:pt x="1905" y="174"/>
                    </a:lnTo>
                    <a:lnTo>
                      <a:pt x="1791" y="202"/>
                    </a:lnTo>
                    <a:lnTo>
                      <a:pt x="1688" y="229"/>
                    </a:lnTo>
                    <a:lnTo>
                      <a:pt x="1601" y="261"/>
                    </a:lnTo>
                    <a:lnTo>
                      <a:pt x="1525" y="300"/>
                    </a:lnTo>
                    <a:lnTo>
                      <a:pt x="1471" y="338"/>
                    </a:lnTo>
                    <a:lnTo>
                      <a:pt x="1455" y="359"/>
                    </a:lnTo>
                    <a:lnTo>
                      <a:pt x="1438" y="387"/>
                    </a:lnTo>
                    <a:lnTo>
                      <a:pt x="1427" y="414"/>
                    </a:lnTo>
                    <a:lnTo>
                      <a:pt x="1427" y="441"/>
                    </a:lnTo>
                    <a:lnTo>
                      <a:pt x="1427" y="441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2" name="Freeform 8"/>
              <p:cNvSpPr>
                <a:spLocks/>
              </p:cNvSpPr>
              <p:nvPr/>
            </p:nvSpPr>
            <p:spPr bwMode="hidden">
              <a:xfrm>
                <a:off x="4501" y="2317"/>
                <a:ext cx="1248" cy="539"/>
              </a:xfrm>
              <a:custGeom>
                <a:avLst/>
                <a:gdLst/>
                <a:ahLst/>
                <a:cxnLst>
                  <a:cxn ang="0">
                    <a:pos x="0" y="332"/>
                  </a:cxn>
                  <a:cxn ang="0">
                    <a:pos x="0" y="360"/>
                  </a:cxn>
                  <a:cxn ang="0">
                    <a:pos x="5" y="387"/>
                  </a:cxn>
                  <a:cxn ang="0">
                    <a:pos x="27" y="414"/>
                  </a:cxn>
                  <a:cxn ang="0">
                    <a:pos x="54" y="436"/>
                  </a:cxn>
                  <a:cxn ang="0">
                    <a:pos x="92" y="463"/>
                  </a:cxn>
                  <a:cxn ang="0">
                    <a:pos x="141" y="490"/>
                  </a:cxn>
                  <a:cxn ang="0">
                    <a:pos x="195" y="512"/>
                  </a:cxn>
                  <a:cxn ang="0">
                    <a:pos x="255" y="539"/>
                  </a:cxn>
                  <a:cxn ang="0">
                    <a:pos x="212" y="517"/>
                  </a:cxn>
                  <a:cxn ang="0">
                    <a:pos x="179" y="490"/>
                  </a:cxn>
                  <a:cxn ang="0">
                    <a:pos x="157" y="468"/>
                  </a:cxn>
                  <a:cxn ang="0">
                    <a:pos x="141" y="447"/>
                  </a:cxn>
                  <a:cxn ang="0">
                    <a:pos x="136" y="425"/>
                  </a:cxn>
                  <a:cxn ang="0">
                    <a:pos x="136" y="403"/>
                  </a:cxn>
                  <a:cxn ang="0">
                    <a:pos x="141" y="381"/>
                  </a:cxn>
                  <a:cxn ang="0">
                    <a:pos x="157" y="365"/>
                  </a:cxn>
                  <a:cxn ang="0">
                    <a:pos x="179" y="343"/>
                  </a:cxn>
                  <a:cxn ang="0">
                    <a:pos x="201" y="327"/>
                  </a:cxn>
                  <a:cxn ang="0">
                    <a:pos x="266" y="294"/>
                  </a:cxn>
                  <a:cxn ang="0">
                    <a:pos x="353" y="262"/>
                  </a:cxn>
                  <a:cxn ang="0">
                    <a:pos x="445" y="234"/>
                  </a:cxn>
                  <a:cxn ang="0">
                    <a:pos x="554" y="213"/>
                  </a:cxn>
                  <a:cxn ang="0">
                    <a:pos x="662" y="191"/>
                  </a:cxn>
                  <a:cxn ang="0">
                    <a:pos x="890" y="153"/>
                  </a:cxn>
                  <a:cxn ang="0">
                    <a:pos x="993" y="136"/>
                  </a:cxn>
                  <a:cxn ang="0">
                    <a:pos x="1091" y="120"/>
                  </a:cxn>
                  <a:cxn ang="0">
                    <a:pos x="1178" y="115"/>
                  </a:cxn>
                  <a:cxn ang="0">
                    <a:pos x="1248" y="104"/>
                  </a:cxn>
                  <a:cxn ang="0">
                    <a:pos x="1248" y="0"/>
                  </a:cxn>
                  <a:cxn ang="0">
                    <a:pos x="1161" y="22"/>
                  </a:cxn>
                  <a:cxn ang="0">
                    <a:pos x="1069" y="38"/>
                  </a:cxn>
                  <a:cxn ang="0">
                    <a:pos x="874" y="71"/>
                  </a:cxn>
                  <a:cxn ang="0">
                    <a:pos x="673" y="93"/>
                  </a:cxn>
                  <a:cxn ang="0">
                    <a:pos x="483" y="126"/>
                  </a:cxn>
                  <a:cxn ang="0">
                    <a:pos x="391" y="142"/>
                  </a:cxn>
                  <a:cxn ang="0">
                    <a:pos x="309" y="158"/>
                  </a:cxn>
                  <a:cxn ang="0">
                    <a:pos x="228" y="180"/>
                  </a:cxn>
                  <a:cxn ang="0">
                    <a:pos x="163" y="202"/>
                  </a:cxn>
                  <a:cxn ang="0">
                    <a:pos x="103" y="229"/>
                  </a:cxn>
                  <a:cxn ang="0">
                    <a:pos x="54" y="256"/>
                  </a:cxn>
                  <a:cxn ang="0">
                    <a:pos x="22" y="294"/>
                  </a:cxn>
                  <a:cxn ang="0">
                    <a:pos x="0" y="332"/>
                  </a:cxn>
                  <a:cxn ang="0">
                    <a:pos x="0" y="332"/>
                  </a:cxn>
                </a:cxnLst>
                <a:rect l="0" t="0" r="r" b="b"/>
                <a:pathLst>
                  <a:path w="1248" h="539">
                    <a:moveTo>
                      <a:pt x="0" y="332"/>
                    </a:moveTo>
                    <a:lnTo>
                      <a:pt x="0" y="360"/>
                    </a:lnTo>
                    <a:lnTo>
                      <a:pt x="5" y="387"/>
                    </a:lnTo>
                    <a:lnTo>
                      <a:pt x="27" y="414"/>
                    </a:lnTo>
                    <a:lnTo>
                      <a:pt x="54" y="436"/>
                    </a:lnTo>
                    <a:lnTo>
                      <a:pt x="92" y="463"/>
                    </a:lnTo>
                    <a:lnTo>
                      <a:pt x="141" y="490"/>
                    </a:lnTo>
                    <a:lnTo>
                      <a:pt x="195" y="512"/>
                    </a:lnTo>
                    <a:lnTo>
                      <a:pt x="255" y="539"/>
                    </a:lnTo>
                    <a:lnTo>
                      <a:pt x="212" y="517"/>
                    </a:lnTo>
                    <a:lnTo>
                      <a:pt x="179" y="490"/>
                    </a:lnTo>
                    <a:lnTo>
                      <a:pt x="157" y="468"/>
                    </a:lnTo>
                    <a:lnTo>
                      <a:pt x="141" y="447"/>
                    </a:lnTo>
                    <a:lnTo>
                      <a:pt x="136" y="425"/>
                    </a:lnTo>
                    <a:lnTo>
                      <a:pt x="136" y="403"/>
                    </a:lnTo>
                    <a:lnTo>
                      <a:pt x="141" y="381"/>
                    </a:lnTo>
                    <a:lnTo>
                      <a:pt x="157" y="365"/>
                    </a:lnTo>
                    <a:lnTo>
                      <a:pt x="179" y="343"/>
                    </a:lnTo>
                    <a:lnTo>
                      <a:pt x="201" y="327"/>
                    </a:lnTo>
                    <a:lnTo>
                      <a:pt x="266" y="294"/>
                    </a:lnTo>
                    <a:lnTo>
                      <a:pt x="353" y="262"/>
                    </a:lnTo>
                    <a:lnTo>
                      <a:pt x="445" y="234"/>
                    </a:lnTo>
                    <a:lnTo>
                      <a:pt x="554" y="213"/>
                    </a:lnTo>
                    <a:lnTo>
                      <a:pt x="662" y="191"/>
                    </a:lnTo>
                    <a:lnTo>
                      <a:pt x="890" y="153"/>
                    </a:lnTo>
                    <a:lnTo>
                      <a:pt x="993" y="136"/>
                    </a:lnTo>
                    <a:lnTo>
                      <a:pt x="1091" y="120"/>
                    </a:lnTo>
                    <a:lnTo>
                      <a:pt x="1178" y="115"/>
                    </a:lnTo>
                    <a:lnTo>
                      <a:pt x="1248" y="104"/>
                    </a:lnTo>
                    <a:lnTo>
                      <a:pt x="1248" y="0"/>
                    </a:lnTo>
                    <a:lnTo>
                      <a:pt x="1161" y="22"/>
                    </a:lnTo>
                    <a:lnTo>
                      <a:pt x="1069" y="38"/>
                    </a:lnTo>
                    <a:lnTo>
                      <a:pt x="874" y="71"/>
                    </a:lnTo>
                    <a:lnTo>
                      <a:pt x="673" y="93"/>
                    </a:lnTo>
                    <a:lnTo>
                      <a:pt x="483" y="126"/>
                    </a:lnTo>
                    <a:lnTo>
                      <a:pt x="391" y="142"/>
                    </a:lnTo>
                    <a:lnTo>
                      <a:pt x="309" y="158"/>
                    </a:lnTo>
                    <a:lnTo>
                      <a:pt x="228" y="180"/>
                    </a:lnTo>
                    <a:lnTo>
                      <a:pt x="163" y="202"/>
                    </a:lnTo>
                    <a:lnTo>
                      <a:pt x="103" y="229"/>
                    </a:lnTo>
                    <a:lnTo>
                      <a:pt x="54" y="256"/>
                    </a:lnTo>
                    <a:lnTo>
                      <a:pt x="22" y="294"/>
                    </a:lnTo>
                    <a:lnTo>
                      <a:pt x="0" y="332"/>
                    </a:lnTo>
                    <a:lnTo>
                      <a:pt x="0" y="33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7843"/>
                      <a:invGamma/>
                    </a:schemeClr>
                  </a:gs>
                  <a:gs pos="100000">
                    <a:schemeClr val="bg1"/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</p:grpSp>
        <p:sp>
          <p:nvSpPr>
            <p:cNvPr id="6" name="Freeform 9"/>
            <p:cNvSpPr>
              <a:spLocks/>
            </p:cNvSpPr>
            <p:nvPr/>
          </p:nvSpPr>
          <p:spPr bwMode="hidden">
            <a:xfrm>
              <a:off x="3322" y="1341"/>
              <a:ext cx="1825" cy="1537"/>
            </a:xfrm>
            <a:custGeom>
              <a:avLst/>
              <a:gdLst/>
              <a:ahLst/>
              <a:cxnLst>
                <a:cxn ang="0">
                  <a:pos x="982" y="1061"/>
                </a:cxn>
                <a:cxn ang="0">
                  <a:pos x="1357" y="1012"/>
                </a:cxn>
                <a:cxn ang="0">
                  <a:pos x="1666" y="957"/>
                </a:cxn>
                <a:cxn ang="0">
                  <a:pos x="1916" y="897"/>
                </a:cxn>
                <a:cxn ang="0">
                  <a:pos x="2100" y="832"/>
                </a:cxn>
                <a:cxn ang="0">
                  <a:pos x="2220" y="756"/>
                </a:cxn>
                <a:cxn ang="0">
                  <a:pos x="2285" y="669"/>
                </a:cxn>
                <a:cxn ang="0">
                  <a:pos x="2290" y="560"/>
                </a:cxn>
                <a:cxn ang="0">
                  <a:pos x="2241" y="457"/>
                </a:cxn>
                <a:cxn ang="0">
                  <a:pos x="2144" y="364"/>
                </a:cxn>
                <a:cxn ang="0">
                  <a:pos x="2008" y="277"/>
                </a:cxn>
                <a:cxn ang="0">
                  <a:pos x="1769" y="157"/>
                </a:cxn>
                <a:cxn ang="0">
                  <a:pos x="1612" y="92"/>
                </a:cxn>
                <a:cxn ang="0">
                  <a:pos x="1476" y="43"/>
                </a:cxn>
                <a:cxn ang="0">
                  <a:pos x="1384" y="10"/>
                </a:cxn>
                <a:cxn ang="0">
                  <a:pos x="1346" y="0"/>
                </a:cxn>
                <a:cxn ang="0">
                  <a:pos x="1655" y="119"/>
                </a:cxn>
                <a:cxn ang="0">
                  <a:pos x="1948" y="255"/>
                </a:cxn>
                <a:cxn ang="0">
                  <a:pos x="2068" y="326"/>
                </a:cxn>
                <a:cxn ang="0">
                  <a:pos x="2171" y="402"/>
                </a:cxn>
                <a:cxn ang="0">
                  <a:pos x="2236" y="478"/>
                </a:cxn>
                <a:cxn ang="0">
                  <a:pos x="2263" y="560"/>
                </a:cxn>
                <a:cxn ang="0">
                  <a:pos x="2241" y="636"/>
                </a:cxn>
                <a:cxn ang="0">
                  <a:pos x="2171" y="702"/>
                </a:cxn>
                <a:cxn ang="0">
                  <a:pos x="2062" y="756"/>
                </a:cxn>
                <a:cxn ang="0">
                  <a:pos x="1921" y="800"/>
                </a:cxn>
                <a:cxn ang="0">
                  <a:pos x="1748" y="843"/>
                </a:cxn>
                <a:cxn ang="0">
                  <a:pos x="1351" y="908"/>
                </a:cxn>
                <a:cxn ang="0">
                  <a:pos x="923" y="968"/>
                </a:cxn>
                <a:cxn ang="0">
                  <a:pos x="521" y="1028"/>
                </a:cxn>
                <a:cxn ang="0">
                  <a:pos x="353" y="1066"/>
                </a:cxn>
                <a:cxn ang="0">
                  <a:pos x="206" y="1104"/>
                </a:cxn>
                <a:cxn ang="0">
                  <a:pos x="92" y="1148"/>
                </a:cxn>
                <a:cxn ang="0">
                  <a:pos x="22" y="1202"/>
                </a:cxn>
                <a:cxn ang="0">
                  <a:pos x="0" y="1262"/>
                </a:cxn>
                <a:cxn ang="0">
                  <a:pos x="27" y="1327"/>
                </a:cxn>
                <a:cxn ang="0">
                  <a:pos x="98" y="1382"/>
                </a:cxn>
                <a:cxn ang="0">
                  <a:pos x="196" y="1425"/>
                </a:cxn>
                <a:cxn ang="0">
                  <a:pos x="326" y="1469"/>
                </a:cxn>
                <a:cxn ang="0">
                  <a:pos x="217" y="1414"/>
                </a:cxn>
                <a:cxn ang="0">
                  <a:pos x="147" y="1360"/>
                </a:cxn>
                <a:cxn ang="0">
                  <a:pos x="120" y="1306"/>
                </a:cxn>
                <a:cxn ang="0">
                  <a:pos x="141" y="1257"/>
                </a:cxn>
                <a:cxn ang="0">
                  <a:pos x="212" y="1208"/>
                </a:cxn>
                <a:cxn ang="0">
                  <a:pos x="342" y="1164"/>
                </a:cxn>
                <a:cxn ang="0">
                  <a:pos x="527" y="1121"/>
                </a:cxn>
                <a:cxn ang="0">
                  <a:pos x="771" y="1088"/>
                </a:cxn>
              </a:cxnLst>
              <a:rect l="0" t="0" r="r" b="b"/>
              <a:pathLst>
                <a:path w="2296" h="1469">
                  <a:moveTo>
                    <a:pt x="771" y="1088"/>
                  </a:moveTo>
                  <a:lnTo>
                    <a:pt x="982" y="1061"/>
                  </a:lnTo>
                  <a:lnTo>
                    <a:pt x="1178" y="1034"/>
                  </a:lnTo>
                  <a:lnTo>
                    <a:pt x="1357" y="1012"/>
                  </a:lnTo>
                  <a:lnTo>
                    <a:pt x="1520" y="985"/>
                  </a:lnTo>
                  <a:lnTo>
                    <a:pt x="1666" y="957"/>
                  </a:lnTo>
                  <a:lnTo>
                    <a:pt x="1796" y="930"/>
                  </a:lnTo>
                  <a:lnTo>
                    <a:pt x="1916" y="897"/>
                  </a:lnTo>
                  <a:lnTo>
                    <a:pt x="2013" y="870"/>
                  </a:lnTo>
                  <a:lnTo>
                    <a:pt x="2100" y="832"/>
                  </a:lnTo>
                  <a:lnTo>
                    <a:pt x="2171" y="800"/>
                  </a:lnTo>
                  <a:lnTo>
                    <a:pt x="2220" y="756"/>
                  </a:lnTo>
                  <a:lnTo>
                    <a:pt x="2263" y="712"/>
                  </a:lnTo>
                  <a:lnTo>
                    <a:pt x="2285" y="669"/>
                  </a:lnTo>
                  <a:lnTo>
                    <a:pt x="2296" y="614"/>
                  </a:lnTo>
                  <a:lnTo>
                    <a:pt x="2290" y="560"/>
                  </a:lnTo>
                  <a:lnTo>
                    <a:pt x="2269" y="500"/>
                  </a:lnTo>
                  <a:lnTo>
                    <a:pt x="2241" y="457"/>
                  </a:lnTo>
                  <a:lnTo>
                    <a:pt x="2198" y="408"/>
                  </a:lnTo>
                  <a:lnTo>
                    <a:pt x="2144" y="364"/>
                  </a:lnTo>
                  <a:lnTo>
                    <a:pt x="2079" y="321"/>
                  </a:lnTo>
                  <a:lnTo>
                    <a:pt x="2008" y="277"/>
                  </a:lnTo>
                  <a:lnTo>
                    <a:pt x="1927" y="234"/>
                  </a:lnTo>
                  <a:lnTo>
                    <a:pt x="1769" y="157"/>
                  </a:lnTo>
                  <a:lnTo>
                    <a:pt x="1688" y="125"/>
                  </a:lnTo>
                  <a:lnTo>
                    <a:pt x="1612" y="92"/>
                  </a:lnTo>
                  <a:lnTo>
                    <a:pt x="1536" y="65"/>
                  </a:lnTo>
                  <a:lnTo>
                    <a:pt x="1476" y="43"/>
                  </a:lnTo>
                  <a:lnTo>
                    <a:pt x="1422" y="27"/>
                  </a:lnTo>
                  <a:lnTo>
                    <a:pt x="1384" y="10"/>
                  </a:lnTo>
                  <a:lnTo>
                    <a:pt x="1357" y="5"/>
                  </a:lnTo>
                  <a:lnTo>
                    <a:pt x="1346" y="0"/>
                  </a:lnTo>
                  <a:lnTo>
                    <a:pt x="1498" y="54"/>
                  </a:lnTo>
                  <a:lnTo>
                    <a:pt x="1655" y="119"/>
                  </a:lnTo>
                  <a:lnTo>
                    <a:pt x="1807" y="185"/>
                  </a:lnTo>
                  <a:lnTo>
                    <a:pt x="1948" y="255"/>
                  </a:lnTo>
                  <a:lnTo>
                    <a:pt x="2013" y="288"/>
                  </a:lnTo>
                  <a:lnTo>
                    <a:pt x="2068" y="326"/>
                  </a:lnTo>
                  <a:lnTo>
                    <a:pt x="2122" y="364"/>
                  </a:lnTo>
                  <a:lnTo>
                    <a:pt x="2171" y="402"/>
                  </a:lnTo>
                  <a:lnTo>
                    <a:pt x="2209" y="440"/>
                  </a:lnTo>
                  <a:lnTo>
                    <a:pt x="2236" y="478"/>
                  </a:lnTo>
                  <a:lnTo>
                    <a:pt x="2252" y="522"/>
                  </a:lnTo>
                  <a:lnTo>
                    <a:pt x="2263" y="560"/>
                  </a:lnTo>
                  <a:lnTo>
                    <a:pt x="2258" y="598"/>
                  </a:lnTo>
                  <a:lnTo>
                    <a:pt x="2241" y="636"/>
                  </a:lnTo>
                  <a:lnTo>
                    <a:pt x="2214" y="669"/>
                  </a:lnTo>
                  <a:lnTo>
                    <a:pt x="2171" y="702"/>
                  </a:lnTo>
                  <a:lnTo>
                    <a:pt x="2122" y="729"/>
                  </a:lnTo>
                  <a:lnTo>
                    <a:pt x="2062" y="756"/>
                  </a:lnTo>
                  <a:lnTo>
                    <a:pt x="1997" y="778"/>
                  </a:lnTo>
                  <a:lnTo>
                    <a:pt x="1921" y="800"/>
                  </a:lnTo>
                  <a:lnTo>
                    <a:pt x="1834" y="821"/>
                  </a:lnTo>
                  <a:lnTo>
                    <a:pt x="1748" y="843"/>
                  </a:lnTo>
                  <a:lnTo>
                    <a:pt x="1552" y="876"/>
                  </a:lnTo>
                  <a:lnTo>
                    <a:pt x="1351" y="908"/>
                  </a:lnTo>
                  <a:lnTo>
                    <a:pt x="1134" y="941"/>
                  </a:lnTo>
                  <a:lnTo>
                    <a:pt x="923" y="968"/>
                  </a:lnTo>
                  <a:lnTo>
                    <a:pt x="716" y="995"/>
                  </a:lnTo>
                  <a:lnTo>
                    <a:pt x="521" y="1028"/>
                  </a:lnTo>
                  <a:lnTo>
                    <a:pt x="434" y="1044"/>
                  </a:lnTo>
                  <a:lnTo>
                    <a:pt x="353" y="1066"/>
                  </a:lnTo>
                  <a:lnTo>
                    <a:pt x="277" y="1082"/>
                  </a:lnTo>
                  <a:lnTo>
                    <a:pt x="206" y="1104"/>
                  </a:lnTo>
                  <a:lnTo>
                    <a:pt x="147" y="1126"/>
                  </a:lnTo>
                  <a:lnTo>
                    <a:pt x="92" y="1148"/>
                  </a:lnTo>
                  <a:lnTo>
                    <a:pt x="54" y="1175"/>
                  </a:lnTo>
                  <a:lnTo>
                    <a:pt x="22" y="1202"/>
                  </a:lnTo>
                  <a:lnTo>
                    <a:pt x="6" y="1229"/>
                  </a:lnTo>
                  <a:lnTo>
                    <a:pt x="0" y="1262"/>
                  </a:lnTo>
                  <a:lnTo>
                    <a:pt x="11" y="1295"/>
                  </a:lnTo>
                  <a:lnTo>
                    <a:pt x="27" y="1327"/>
                  </a:lnTo>
                  <a:lnTo>
                    <a:pt x="54" y="1355"/>
                  </a:lnTo>
                  <a:lnTo>
                    <a:pt x="98" y="1382"/>
                  </a:lnTo>
                  <a:lnTo>
                    <a:pt x="141" y="1404"/>
                  </a:lnTo>
                  <a:lnTo>
                    <a:pt x="196" y="1425"/>
                  </a:lnTo>
                  <a:lnTo>
                    <a:pt x="261" y="1447"/>
                  </a:lnTo>
                  <a:lnTo>
                    <a:pt x="326" y="1469"/>
                  </a:lnTo>
                  <a:lnTo>
                    <a:pt x="266" y="1442"/>
                  </a:lnTo>
                  <a:lnTo>
                    <a:pt x="217" y="1414"/>
                  </a:lnTo>
                  <a:lnTo>
                    <a:pt x="174" y="1387"/>
                  </a:lnTo>
                  <a:lnTo>
                    <a:pt x="147" y="1360"/>
                  </a:lnTo>
                  <a:lnTo>
                    <a:pt x="125" y="1333"/>
                  </a:lnTo>
                  <a:lnTo>
                    <a:pt x="120" y="1306"/>
                  </a:lnTo>
                  <a:lnTo>
                    <a:pt x="125" y="1278"/>
                  </a:lnTo>
                  <a:lnTo>
                    <a:pt x="141" y="1257"/>
                  </a:lnTo>
                  <a:lnTo>
                    <a:pt x="174" y="1229"/>
                  </a:lnTo>
                  <a:lnTo>
                    <a:pt x="212" y="1208"/>
                  </a:lnTo>
                  <a:lnTo>
                    <a:pt x="272" y="1186"/>
                  </a:lnTo>
                  <a:lnTo>
                    <a:pt x="342" y="1164"/>
                  </a:lnTo>
                  <a:lnTo>
                    <a:pt x="423" y="1142"/>
                  </a:lnTo>
                  <a:lnTo>
                    <a:pt x="527" y="1121"/>
                  </a:lnTo>
                  <a:lnTo>
                    <a:pt x="641" y="1104"/>
                  </a:lnTo>
                  <a:lnTo>
                    <a:pt x="771" y="1088"/>
                  </a:lnTo>
                  <a:lnTo>
                    <a:pt x="771" y="108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7" name="Freeform 10"/>
            <p:cNvSpPr>
              <a:spLocks/>
            </p:cNvSpPr>
            <p:nvPr/>
          </p:nvSpPr>
          <p:spPr bwMode="hidden">
            <a:xfrm>
              <a:off x="0" y="0"/>
              <a:ext cx="5758" cy="177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906"/>
                </a:cxn>
                <a:cxn ang="0">
                  <a:pos x="5740" y="1906"/>
                </a:cxn>
                <a:cxn ang="0">
                  <a:pos x="574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740" h="1906">
                  <a:moveTo>
                    <a:pt x="0" y="0"/>
                  </a:moveTo>
                  <a:lnTo>
                    <a:pt x="0" y="1906"/>
                  </a:lnTo>
                  <a:lnTo>
                    <a:pt x="5740" y="1906"/>
                  </a:lnTo>
                  <a:lnTo>
                    <a:pt x="574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</p:grpSp>
      <p:sp>
        <p:nvSpPr>
          <p:cNvPr id="10251" name="Rectangle 11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736725"/>
            <a:ext cx="7772400" cy="1920875"/>
          </a:xfrm>
        </p:spPr>
        <p:txBody>
          <a:bodyPr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10252" name="Rectangle 12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13" name="Rectangle 13"/>
          <p:cNvSpPr>
            <a:spLocks noGrp="1" noChangeArrowheads="1"/>
          </p:cNvSpPr>
          <p:nvPr>
            <p:ph type="dt" sz="quarter" idx="10"/>
          </p:nvPr>
        </p:nvSpPr>
        <p:spPr>
          <a:xfrm>
            <a:off x="457200" y="6248400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5157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54750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855541A-7D9D-40A5-AEE2-BE28A91B205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0A56C1A-B00D-44FF-BC85-71AC7224045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72BC56D-F3C9-4D96-BFED-4E98781F12B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Заголовок, текст и 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BE76FBA-7F7A-4BF2-A4F5-A8647AFB2D5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8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68C375-3026-45AE-8504-6215AB3B303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7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Заголовок, объект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0D0001-E0F7-403F-8B62-8C8F44416AA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7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A9724C-3707-4050-BDB6-E16E465201B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D0A4CC7-2A7A-4B9B-ABA9-6A60DEF519C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ADBD809-10DB-4501-8D3D-B744DA3532A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7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5CDAC1-8DB2-458B-AE83-DEE3A65B172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9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AF81052-830E-4D74-919D-0957F314345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5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EDE687E-FE72-4DE2-AC4E-6B5A4AEDDA4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4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7F5815-41C4-4BB1-9234-D3C65DC8335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7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8E3D03-4E91-4328-B588-1BA48627801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7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6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5157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41182033-9C1E-4F7E-A95B-A45920CC407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grpSp>
        <p:nvGrpSpPr>
          <p:cNvPr id="1028" name="Group 4"/>
          <p:cNvGrpSpPr>
            <a:grpSpLocks/>
          </p:cNvGrpSpPr>
          <p:nvPr/>
        </p:nvGrpSpPr>
        <p:grpSpPr bwMode="auto">
          <a:xfrm>
            <a:off x="0" y="0"/>
            <a:ext cx="9140825" cy="6850063"/>
            <a:chOff x="0" y="0"/>
            <a:chExt cx="5758" cy="4315"/>
          </a:xfrm>
        </p:grpSpPr>
        <p:grpSp>
          <p:nvGrpSpPr>
            <p:cNvPr id="1032" name="Group 5"/>
            <p:cNvGrpSpPr>
              <a:grpSpLocks/>
            </p:cNvGrpSpPr>
            <p:nvPr userDrawn="1"/>
          </p:nvGrpSpPr>
          <p:grpSpPr bwMode="auto">
            <a:xfrm>
              <a:off x="1728" y="2230"/>
              <a:ext cx="4027" cy="2085"/>
              <a:chOff x="1728" y="2230"/>
              <a:chExt cx="4027" cy="2085"/>
            </a:xfrm>
          </p:grpSpPr>
          <p:sp>
            <p:nvSpPr>
              <p:cNvPr id="9222" name="Freeform 6"/>
              <p:cNvSpPr>
                <a:spLocks/>
              </p:cNvSpPr>
              <p:nvPr/>
            </p:nvSpPr>
            <p:spPr bwMode="hidden">
              <a:xfrm>
                <a:off x="1728" y="2644"/>
                <a:ext cx="2882" cy="1671"/>
              </a:xfrm>
              <a:custGeom>
                <a:avLst/>
                <a:gdLst/>
                <a:ahLst/>
                <a:cxnLst>
                  <a:cxn ang="0">
                    <a:pos x="2740" y="528"/>
                  </a:cxn>
                  <a:cxn ang="0">
                    <a:pos x="2632" y="484"/>
                  </a:cxn>
                  <a:cxn ang="0">
                    <a:pos x="2480" y="424"/>
                  </a:cxn>
                  <a:cxn ang="0">
                    <a:pos x="2203" y="343"/>
                  </a:cxn>
                  <a:cxn ang="0">
                    <a:pos x="1970" y="277"/>
                  </a:cxn>
                  <a:cxn ang="0">
                    <a:pos x="1807" y="212"/>
                  </a:cxn>
                  <a:cxn ang="0">
                    <a:pos x="1693" y="152"/>
                  </a:cxn>
                  <a:cxn ang="0">
                    <a:pos x="1628" y="103"/>
                  </a:cxn>
                  <a:cxn ang="0">
                    <a:pos x="1590" y="60"/>
                  </a:cxn>
                  <a:cxn ang="0">
                    <a:pos x="1579" y="27"/>
                  </a:cxn>
                  <a:cxn ang="0">
                    <a:pos x="1585" y="0"/>
                  </a:cxn>
                  <a:cxn ang="0">
                    <a:pos x="1557" y="49"/>
                  </a:cxn>
                  <a:cxn ang="0">
                    <a:pos x="1568" y="98"/>
                  </a:cxn>
                  <a:cxn ang="0">
                    <a:pos x="1617" y="141"/>
                  </a:cxn>
                  <a:cxn ang="0">
                    <a:pos x="1688" y="185"/>
                  </a:cxn>
                  <a:cxn ang="0">
                    <a:pos x="1791" y="228"/>
                  </a:cxn>
                  <a:cxn ang="0">
                    <a:pos x="2040" y="310"/>
                  </a:cxn>
                  <a:cxn ang="0">
                    <a:pos x="2285" y="381"/>
                  </a:cxn>
                  <a:cxn ang="0">
                    <a:pos x="2464" y="435"/>
                  </a:cxn>
                  <a:cxn ang="0">
                    <a:pos x="2605" y="484"/>
                  </a:cxn>
                  <a:cxn ang="0">
                    <a:pos x="2708" y="528"/>
                  </a:cxn>
                  <a:cxn ang="0">
                    <a:pos x="2768" y="560"/>
                  </a:cxn>
                  <a:cxn ang="0">
                    <a:pos x="2795" y="593"/>
                  </a:cxn>
                  <a:cxn ang="0">
                    <a:pos x="2795" y="642"/>
                  </a:cxn>
                  <a:cxn ang="0">
                    <a:pos x="2762" y="691"/>
                  </a:cxn>
                  <a:cxn ang="0">
                    <a:pos x="2692" y="735"/>
                  </a:cxn>
                  <a:cxn ang="0">
                    <a:pos x="2589" y="778"/>
                  </a:cxn>
                  <a:cxn ang="0">
                    <a:pos x="2458" y="822"/>
                  </a:cxn>
                  <a:cxn ang="0">
                    <a:pos x="2301" y="865"/>
                  </a:cxn>
                  <a:cxn ang="0">
                    <a:pos x="2030" y="930"/>
                  </a:cxn>
                  <a:cxn ang="0">
                    <a:pos x="1606" y="1034"/>
                  </a:cxn>
                  <a:cxn ang="0">
                    <a:pos x="1145" y="1164"/>
                  </a:cxn>
                  <a:cxn ang="0">
                    <a:pos x="673" y="1328"/>
                  </a:cxn>
                  <a:cxn ang="0">
                    <a:pos x="217" y="1545"/>
                  </a:cxn>
                  <a:cxn ang="0">
                    <a:pos x="353" y="1671"/>
                  </a:cxn>
                  <a:cxn ang="0">
                    <a:pos x="754" y="1469"/>
                  </a:cxn>
                  <a:cxn ang="0">
                    <a:pos x="1145" y="1311"/>
                  </a:cxn>
                  <a:cxn ang="0">
                    <a:pos x="1519" y="1186"/>
                  </a:cxn>
                  <a:cxn ang="0">
                    <a:pos x="1861" y="1083"/>
                  </a:cxn>
                  <a:cxn ang="0">
                    <a:pos x="2165" y="1007"/>
                  </a:cxn>
                  <a:cxn ang="0">
                    <a:pos x="2426" y="947"/>
                  </a:cxn>
                  <a:cxn ang="0">
                    <a:pos x="2626" y="892"/>
                  </a:cxn>
                  <a:cxn ang="0">
                    <a:pos x="2762" y="838"/>
                  </a:cxn>
                  <a:cxn ang="0">
                    <a:pos x="2827" y="794"/>
                  </a:cxn>
                  <a:cxn ang="0">
                    <a:pos x="2865" y="745"/>
                  </a:cxn>
                  <a:cxn ang="0">
                    <a:pos x="2882" y="702"/>
                  </a:cxn>
                  <a:cxn ang="0">
                    <a:pos x="2854" y="620"/>
                  </a:cxn>
                  <a:cxn ang="0">
                    <a:pos x="2800" y="560"/>
                  </a:cxn>
                  <a:cxn ang="0">
                    <a:pos x="2773" y="544"/>
                  </a:cxn>
                </a:cxnLst>
                <a:rect l="0" t="0" r="r" b="b"/>
                <a:pathLst>
                  <a:path w="2882" h="1671">
                    <a:moveTo>
                      <a:pt x="2773" y="544"/>
                    </a:moveTo>
                    <a:lnTo>
                      <a:pt x="2740" y="528"/>
                    </a:lnTo>
                    <a:lnTo>
                      <a:pt x="2692" y="506"/>
                    </a:lnTo>
                    <a:lnTo>
                      <a:pt x="2632" y="484"/>
                    </a:lnTo>
                    <a:lnTo>
                      <a:pt x="2561" y="457"/>
                    </a:lnTo>
                    <a:lnTo>
                      <a:pt x="2480" y="424"/>
                    </a:lnTo>
                    <a:lnTo>
                      <a:pt x="2388" y="397"/>
                    </a:lnTo>
                    <a:lnTo>
                      <a:pt x="2203" y="343"/>
                    </a:lnTo>
                    <a:lnTo>
                      <a:pt x="2078" y="310"/>
                    </a:lnTo>
                    <a:lnTo>
                      <a:pt x="1970" y="277"/>
                    </a:lnTo>
                    <a:lnTo>
                      <a:pt x="1878" y="245"/>
                    </a:lnTo>
                    <a:lnTo>
                      <a:pt x="1807" y="212"/>
                    </a:lnTo>
                    <a:lnTo>
                      <a:pt x="1742" y="179"/>
                    </a:lnTo>
                    <a:lnTo>
                      <a:pt x="1693" y="152"/>
                    </a:lnTo>
                    <a:lnTo>
                      <a:pt x="1655" y="125"/>
                    </a:lnTo>
                    <a:lnTo>
                      <a:pt x="1628" y="103"/>
                    </a:lnTo>
                    <a:lnTo>
                      <a:pt x="1606" y="81"/>
                    </a:lnTo>
                    <a:lnTo>
                      <a:pt x="1590" y="60"/>
                    </a:lnTo>
                    <a:lnTo>
                      <a:pt x="1585" y="43"/>
                    </a:lnTo>
                    <a:lnTo>
                      <a:pt x="1579" y="27"/>
                    </a:lnTo>
                    <a:lnTo>
                      <a:pt x="1585" y="5"/>
                    </a:lnTo>
                    <a:lnTo>
                      <a:pt x="1585" y="0"/>
                    </a:lnTo>
                    <a:lnTo>
                      <a:pt x="1568" y="27"/>
                    </a:lnTo>
                    <a:lnTo>
                      <a:pt x="1557" y="49"/>
                    </a:lnTo>
                    <a:lnTo>
                      <a:pt x="1557" y="76"/>
                    </a:lnTo>
                    <a:lnTo>
                      <a:pt x="1568" y="98"/>
                    </a:lnTo>
                    <a:lnTo>
                      <a:pt x="1590" y="120"/>
                    </a:lnTo>
                    <a:lnTo>
                      <a:pt x="1617" y="141"/>
                    </a:lnTo>
                    <a:lnTo>
                      <a:pt x="1650" y="163"/>
                    </a:lnTo>
                    <a:lnTo>
                      <a:pt x="1688" y="185"/>
                    </a:lnTo>
                    <a:lnTo>
                      <a:pt x="1737" y="207"/>
                    </a:lnTo>
                    <a:lnTo>
                      <a:pt x="1791" y="228"/>
                    </a:lnTo>
                    <a:lnTo>
                      <a:pt x="1905" y="267"/>
                    </a:lnTo>
                    <a:lnTo>
                      <a:pt x="2040" y="310"/>
                    </a:lnTo>
                    <a:lnTo>
                      <a:pt x="2182" y="348"/>
                    </a:lnTo>
                    <a:lnTo>
                      <a:pt x="2285" y="381"/>
                    </a:lnTo>
                    <a:lnTo>
                      <a:pt x="2382" y="408"/>
                    </a:lnTo>
                    <a:lnTo>
                      <a:pt x="2464" y="435"/>
                    </a:lnTo>
                    <a:lnTo>
                      <a:pt x="2540" y="462"/>
                    </a:lnTo>
                    <a:lnTo>
                      <a:pt x="2605" y="484"/>
                    </a:lnTo>
                    <a:lnTo>
                      <a:pt x="2659" y="506"/>
                    </a:lnTo>
                    <a:lnTo>
                      <a:pt x="2708" y="528"/>
                    </a:lnTo>
                    <a:lnTo>
                      <a:pt x="2740" y="544"/>
                    </a:lnTo>
                    <a:lnTo>
                      <a:pt x="2768" y="560"/>
                    </a:lnTo>
                    <a:lnTo>
                      <a:pt x="2784" y="577"/>
                    </a:lnTo>
                    <a:lnTo>
                      <a:pt x="2795" y="593"/>
                    </a:lnTo>
                    <a:lnTo>
                      <a:pt x="2800" y="615"/>
                    </a:lnTo>
                    <a:lnTo>
                      <a:pt x="2795" y="642"/>
                    </a:lnTo>
                    <a:lnTo>
                      <a:pt x="2784" y="664"/>
                    </a:lnTo>
                    <a:lnTo>
                      <a:pt x="2762" y="691"/>
                    </a:lnTo>
                    <a:lnTo>
                      <a:pt x="2730" y="713"/>
                    </a:lnTo>
                    <a:lnTo>
                      <a:pt x="2692" y="735"/>
                    </a:lnTo>
                    <a:lnTo>
                      <a:pt x="2643" y="756"/>
                    </a:lnTo>
                    <a:lnTo>
                      <a:pt x="2589" y="778"/>
                    </a:lnTo>
                    <a:lnTo>
                      <a:pt x="2529" y="800"/>
                    </a:lnTo>
                    <a:lnTo>
                      <a:pt x="2458" y="822"/>
                    </a:lnTo>
                    <a:lnTo>
                      <a:pt x="2382" y="843"/>
                    </a:lnTo>
                    <a:lnTo>
                      <a:pt x="2301" y="865"/>
                    </a:lnTo>
                    <a:lnTo>
                      <a:pt x="2214" y="887"/>
                    </a:lnTo>
                    <a:lnTo>
                      <a:pt x="2030" y="930"/>
                    </a:lnTo>
                    <a:lnTo>
                      <a:pt x="1823" y="979"/>
                    </a:lnTo>
                    <a:lnTo>
                      <a:pt x="1606" y="1034"/>
                    </a:lnTo>
                    <a:lnTo>
                      <a:pt x="1378" y="1094"/>
                    </a:lnTo>
                    <a:lnTo>
                      <a:pt x="1145" y="1164"/>
                    </a:lnTo>
                    <a:lnTo>
                      <a:pt x="912" y="1241"/>
                    </a:lnTo>
                    <a:lnTo>
                      <a:pt x="673" y="1328"/>
                    </a:lnTo>
                    <a:lnTo>
                      <a:pt x="440" y="1431"/>
                    </a:lnTo>
                    <a:lnTo>
                      <a:pt x="217" y="1545"/>
                    </a:lnTo>
                    <a:lnTo>
                      <a:pt x="0" y="1671"/>
                    </a:lnTo>
                    <a:lnTo>
                      <a:pt x="353" y="1671"/>
                    </a:lnTo>
                    <a:lnTo>
                      <a:pt x="554" y="1567"/>
                    </a:lnTo>
                    <a:lnTo>
                      <a:pt x="754" y="1469"/>
                    </a:lnTo>
                    <a:lnTo>
                      <a:pt x="955" y="1388"/>
                    </a:lnTo>
                    <a:lnTo>
                      <a:pt x="1145" y="1311"/>
                    </a:lnTo>
                    <a:lnTo>
                      <a:pt x="1335" y="1241"/>
                    </a:lnTo>
                    <a:lnTo>
                      <a:pt x="1519" y="1186"/>
                    </a:lnTo>
                    <a:lnTo>
                      <a:pt x="1693" y="1132"/>
                    </a:lnTo>
                    <a:lnTo>
                      <a:pt x="1861" y="1083"/>
                    </a:lnTo>
                    <a:lnTo>
                      <a:pt x="2019" y="1045"/>
                    </a:lnTo>
                    <a:lnTo>
                      <a:pt x="2165" y="1007"/>
                    </a:lnTo>
                    <a:lnTo>
                      <a:pt x="2301" y="974"/>
                    </a:lnTo>
                    <a:lnTo>
                      <a:pt x="2426" y="947"/>
                    </a:lnTo>
                    <a:lnTo>
                      <a:pt x="2534" y="914"/>
                    </a:lnTo>
                    <a:lnTo>
                      <a:pt x="2626" y="892"/>
                    </a:lnTo>
                    <a:lnTo>
                      <a:pt x="2702" y="865"/>
                    </a:lnTo>
                    <a:lnTo>
                      <a:pt x="2762" y="838"/>
                    </a:lnTo>
                    <a:lnTo>
                      <a:pt x="2800" y="816"/>
                    </a:lnTo>
                    <a:lnTo>
                      <a:pt x="2827" y="794"/>
                    </a:lnTo>
                    <a:lnTo>
                      <a:pt x="2849" y="767"/>
                    </a:lnTo>
                    <a:lnTo>
                      <a:pt x="2865" y="745"/>
                    </a:lnTo>
                    <a:lnTo>
                      <a:pt x="2876" y="724"/>
                    </a:lnTo>
                    <a:lnTo>
                      <a:pt x="2882" y="702"/>
                    </a:lnTo>
                    <a:lnTo>
                      <a:pt x="2876" y="658"/>
                    </a:lnTo>
                    <a:lnTo>
                      <a:pt x="2854" y="620"/>
                    </a:lnTo>
                    <a:lnTo>
                      <a:pt x="2833" y="588"/>
                    </a:lnTo>
                    <a:lnTo>
                      <a:pt x="2800" y="560"/>
                    </a:lnTo>
                    <a:lnTo>
                      <a:pt x="2773" y="544"/>
                    </a:lnTo>
                    <a:lnTo>
                      <a:pt x="2773" y="54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9223" name="Freeform 7"/>
              <p:cNvSpPr>
                <a:spLocks/>
              </p:cNvSpPr>
              <p:nvPr/>
            </p:nvSpPr>
            <p:spPr bwMode="hidden">
              <a:xfrm>
                <a:off x="4170" y="2671"/>
                <a:ext cx="1259" cy="811"/>
              </a:xfrm>
              <a:custGeom>
                <a:avLst/>
                <a:gdLst/>
                <a:ahLst/>
                <a:cxnLst>
                  <a:cxn ang="0">
                    <a:pos x="1259" y="615"/>
                  </a:cxn>
                  <a:cxn ang="0">
                    <a:pos x="1248" y="588"/>
                  </a:cxn>
                  <a:cxn ang="0">
                    <a:pos x="1237" y="566"/>
                  </a:cxn>
                  <a:cxn ang="0">
                    <a:pos x="1216" y="539"/>
                  </a:cxn>
                  <a:cxn ang="0">
                    <a:pos x="1188" y="517"/>
                  </a:cxn>
                  <a:cxn ang="0">
                    <a:pos x="1123" y="479"/>
                  </a:cxn>
                  <a:cxn ang="0">
                    <a:pos x="1042" y="441"/>
                  </a:cxn>
                  <a:cxn ang="0">
                    <a:pos x="944" y="408"/>
                  </a:cxn>
                  <a:cxn ang="0">
                    <a:pos x="841" y="381"/>
                  </a:cxn>
                  <a:cxn ang="0">
                    <a:pos x="727" y="348"/>
                  </a:cxn>
                  <a:cxn ang="0">
                    <a:pos x="613" y="321"/>
                  </a:cxn>
                  <a:cxn ang="0">
                    <a:pos x="499" y="294"/>
                  </a:cxn>
                  <a:cxn ang="0">
                    <a:pos x="391" y="261"/>
                  </a:cxn>
                  <a:cxn ang="0">
                    <a:pos x="288" y="229"/>
                  </a:cxn>
                  <a:cxn ang="0">
                    <a:pos x="195" y="196"/>
                  </a:cxn>
                  <a:cxn ang="0">
                    <a:pos x="119" y="152"/>
                  </a:cxn>
                  <a:cxn ang="0">
                    <a:pos x="54" y="109"/>
                  </a:cxn>
                  <a:cxn ang="0">
                    <a:pos x="33" y="87"/>
                  </a:cxn>
                  <a:cxn ang="0">
                    <a:pos x="16" y="60"/>
                  </a:cxn>
                  <a:cxn ang="0">
                    <a:pos x="5" y="33"/>
                  </a:cxn>
                  <a:cxn ang="0">
                    <a:pos x="0" y="0"/>
                  </a:cxn>
                  <a:cxn ang="0">
                    <a:pos x="0" y="6"/>
                  </a:cxn>
                  <a:cxn ang="0">
                    <a:pos x="0" y="11"/>
                  </a:cxn>
                  <a:cxn ang="0">
                    <a:pos x="0" y="38"/>
                  </a:cxn>
                  <a:cxn ang="0">
                    <a:pos x="5" y="60"/>
                  </a:cxn>
                  <a:cxn ang="0">
                    <a:pos x="16" y="87"/>
                  </a:cxn>
                  <a:cxn ang="0">
                    <a:pos x="33" y="114"/>
                  </a:cxn>
                  <a:cxn ang="0">
                    <a:pos x="54" y="142"/>
                  </a:cxn>
                  <a:cxn ang="0">
                    <a:pos x="87" y="174"/>
                  </a:cxn>
                  <a:cxn ang="0">
                    <a:pos x="125" y="207"/>
                  </a:cxn>
                  <a:cxn ang="0">
                    <a:pos x="179" y="240"/>
                  </a:cxn>
                  <a:cxn ang="0">
                    <a:pos x="244" y="278"/>
                  </a:cxn>
                  <a:cxn ang="0">
                    <a:pos x="326" y="310"/>
                  </a:cxn>
                  <a:cxn ang="0">
                    <a:pos x="418" y="348"/>
                  </a:cxn>
                  <a:cxn ang="0">
                    <a:pos x="526" y="381"/>
                  </a:cxn>
                  <a:cxn ang="0">
                    <a:pos x="657" y="414"/>
                  </a:cxn>
                  <a:cxn ang="0">
                    <a:pos x="749" y="435"/>
                  </a:cxn>
                  <a:cxn ang="0">
                    <a:pos x="830" y="463"/>
                  </a:cxn>
                  <a:cxn ang="0">
                    <a:pos x="901" y="490"/>
                  </a:cxn>
                  <a:cxn ang="0">
                    <a:pos x="966" y="512"/>
                  </a:cxn>
                  <a:cxn ang="0">
                    <a:pos x="1015" y="539"/>
                  </a:cxn>
                  <a:cxn ang="0">
                    <a:pos x="1053" y="566"/>
                  </a:cxn>
                  <a:cxn ang="0">
                    <a:pos x="1080" y="593"/>
                  </a:cxn>
                  <a:cxn ang="0">
                    <a:pos x="1102" y="620"/>
                  </a:cxn>
                  <a:cxn ang="0">
                    <a:pos x="1112" y="648"/>
                  </a:cxn>
                  <a:cxn ang="0">
                    <a:pos x="1118" y="675"/>
                  </a:cxn>
                  <a:cxn ang="0">
                    <a:pos x="1112" y="697"/>
                  </a:cxn>
                  <a:cxn ang="0">
                    <a:pos x="1096" y="724"/>
                  </a:cxn>
                  <a:cxn ang="0">
                    <a:pos x="1080" y="746"/>
                  </a:cxn>
                  <a:cxn ang="0">
                    <a:pos x="1053" y="767"/>
                  </a:cxn>
                  <a:cxn ang="0">
                    <a:pos x="1015" y="789"/>
                  </a:cxn>
                  <a:cxn ang="0">
                    <a:pos x="977" y="811"/>
                  </a:cxn>
                  <a:cxn ang="0">
                    <a:pos x="1047" y="789"/>
                  </a:cxn>
                  <a:cxn ang="0">
                    <a:pos x="1107" y="767"/>
                  </a:cxn>
                  <a:cxn ang="0">
                    <a:pos x="1156" y="746"/>
                  </a:cxn>
                  <a:cxn ang="0">
                    <a:pos x="1199" y="724"/>
                  </a:cxn>
                  <a:cxn ang="0">
                    <a:pos x="1226" y="702"/>
                  </a:cxn>
                  <a:cxn ang="0">
                    <a:pos x="1248" y="675"/>
                  </a:cxn>
                  <a:cxn ang="0">
                    <a:pos x="1259" y="648"/>
                  </a:cxn>
                  <a:cxn ang="0">
                    <a:pos x="1259" y="615"/>
                  </a:cxn>
                  <a:cxn ang="0">
                    <a:pos x="1259" y="615"/>
                  </a:cxn>
                </a:cxnLst>
                <a:rect l="0" t="0" r="r" b="b"/>
                <a:pathLst>
                  <a:path w="1259" h="811">
                    <a:moveTo>
                      <a:pt x="1259" y="615"/>
                    </a:moveTo>
                    <a:lnTo>
                      <a:pt x="1248" y="588"/>
                    </a:lnTo>
                    <a:lnTo>
                      <a:pt x="1237" y="566"/>
                    </a:lnTo>
                    <a:lnTo>
                      <a:pt x="1216" y="539"/>
                    </a:lnTo>
                    <a:lnTo>
                      <a:pt x="1188" y="517"/>
                    </a:lnTo>
                    <a:lnTo>
                      <a:pt x="1123" y="479"/>
                    </a:lnTo>
                    <a:lnTo>
                      <a:pt x="1042" y="441"/>
                    </a:lnTo>
                    <a:lnTo>
                      <a:pt x="944" y="408"/>
                    </a:lnTo>
                    <a:lnTo>
                      <a:pt x="841" y="381"/>
                    </a:lnTo>
                    <a:lnTo>
                      <a:pt x="727" y="348"/>
                    </a:lnTo>
                    <a:lnTo>
                      <a:pt x="613" y="321"/>
                    </a:lnTo>
                    <a:lnTo>
                      <a:pt x="499" y="294"/>
                    </a:lnTo>
                    <a:lnTo>
                      <a:pt x="391" y="261"/>
                    </a:lnTo>
                    <a:lnTo>
                      <a:pt x="288" y="229"/>
                    </a:lnTo>
                    <a:lnTo>
                      <a:pt x="195" y="196"/>
                    </a:lnTo>
                    <a:lnTo>
                      <a:pt x="119" y="152"/>
                    </a:lnTo>
                    <a:lnTo>
                      <a:pt x="54" y="109"/>
                    </a:lnTo>
                    <a:lnTo>
                      <a:pt x="33" y="87"/>
                    </a:lnTo>
                    <a:lnTo>
                      <a:pt x="16" y="60"/>
                    </a:lnTo>
                    <a:lnTo>
                      <a:pt x="5" y="33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11"/>
                    </a:lnTo>
                    <a:lnTo>
                      <a:pt x="0" y="38"/>
                    </a:lnTo>
                    <a:lnTo>
                      <a:pt x="5" y="60"/>
                    </a:lnTo>
                    <a:lnTo>
                      <a:pt x="16" y="87"/>
                    </a:lnTo>
                    <a:lnTo>
                      <a:pt x="33" y="114"/>
                    </a:lnTo>
                    <a:lnTo>
                      <a:pt x="54" y="142"/>
                    </a:lnTo>
                    <a:lnTo>
                      <a:pt x="87" y="174"/>
                    </a:lnTo>
                    <a:lnTo>
                      <a:pt x="125" y="207"/>
                    </a:lnTo>
                    <a:lnTo>
                      <a:pt x="179" y="240"/>
                    </a:lnTo>
                    <a:lnTo>
                      <a:pt x="244" y="278"/>
                    </a:lnTo>
                    <a:lnTo>
                      <a:pt x="326" y="310"/>
                    </a:lnTo>
                    <a:lnTo>
                      <a:pt x="418" y="348"/>
                    </a:lnTo>
                    <a:lnTo>
                      <a:pt x="526" y="381"/>
                    </a:lnTo>
                    <a:lnTo>
                      <a:pt x="657" y="414"/>
                    </a:lnTo>
                    <a:lnTo>
                      <a:pt x="749" y="435"/>
                    </a:lnTo>
                    <a:lnTo>
                      <a:pt x="830" y="463"/>
                    </a:lnTo>
                    <a:lnTo>
                      <a:pt x="901" y="490"/>
                    </a:lnTo>
                    <a:lnTo>
                      <a:pt x="966" y="512"/>
                    </a:lnTo>
                    <a:lnTo>
                      <a:pt x="1015" y="539"/>
                    </a:lnTo>
                    <a:lnTo>
                      <a:pt x="1053" y="566"/>
                    </a:lnTo>
                    <a:lnTo>
                      <a:pt x="1080" y="593"/>
                    </a:lnTo>
                    <a:lnTo>
                      <a:pt x="1102" y="620"/>
                    </a:lnTo>
                    <a:lnTo>
                      <a:pt x="1112" y="648"/>
                    </a:lnTo>
                    <a:lnTo>
                      <a:pt x="1118" y="675"/>
                    </a:lnTo>
                    <a:lnTo>
                      <a:pt x="1112" y="697"/>
                    </a:lnTo>
                    <a:lnTo>
                      <a:pt x="1096" y="724"/>
                    </a:lnTo>
                    <a:lnTo>
                      <a:pt x="1080" y="746"/>
                    </a:lnTo>
                    <a:lnTo>
                      <a:pt x="1053" y="767"/>
                    </a:lnTo>
                    <a:lnTo>
                      <a:pt x="1015" y="789"/>
                    </a:lnTo>
                    <a:lnTo>
                      <a:pt x="977" y="811"/>
                    </a:lnTo>
                    <a:lnTo>
                      <a:pt x="1047" y="789"/>
                    </a:lnTo>
                    <a:lnTo>
                      <a:pt x="1107" y="767"/>
                    </a:lnTo>
                    <a:lnTo>
                      <a:pt x="1156" y="746"/>
                    </a:lnTo>
                    <a:lnTo>
                      <a:pt x="1199" y="724"/>
                    </a:lnTo>
                    <a:lnTo>
                      <a:pt x="1226" y="702"/>
                    </a:lnTo>
                    <a:lnTo>
                      <a:pt x="1248" y="675"/>
                    </a:lnTo>
                    <a:lnTo>
                      <a:pt x="1259" y="648"/>
                    </a:lnTo>
                    <a:lnTo>
                      <a:pt x="1259" y="615"/>
                    </a:lnTo>
                    <a:lnTo>
                      <a:pt x="1259" y="61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9224" name="Freeform 8"/>
              <p:cNvSpPr>
                <a:spLocks/>
              </p:cNvSpPr>
              <p:nvPr/>
            </p:nvSpPr>
            <p:spPr bwMode="hidden">
              <a:xfrm>
                <a:off x="2900" y="3346"/>
                <a:ext cx="2849" cy="969"/>
              </a:xfrm>
              <a:custGeom>
                <a:avLst/>
                <a:gdLst/>
                <a:ahLst/>
                <a:cxnLst>
                  <a:cxn ang="0">
                    <a:pos x="92" y="958"/>
                  </a:cxn>
                  <a:cxn ang="0">
                    <a:pos x="0" y="969"/>
                  </a:cxn>
                  <a:cxn ang="0">
                    <a:pos x="391" y="969"/>
                  </a:cxn>
                  <a:cxn ang="0">
                    <a:pos x="434" y="947"/>
                  </a:cxn>
                  <a:cxn ang="0">
                    <a:pos x="483" y="914"/>
                  </a:cxn>
                  <a:cxn ang="0">
                    <a:pos x="554" y="876"/>
                  </a:cxn>
                  <a:cxn ang="0">
                    <a:pos x="635" y="838"/>
                  </a:cxn>
                  <a:cxn ang="0">
                    <a:pos x="727" y="794"/>
                  </a:cxn>
                  <a:cxn ang="0">
                    <a:pos x="836" y="745"/>
                  </a:cxn>
                  <a:cxn ang="0">
                    <a:pos x="961" y="696"/>
                  </a:cxn>
                  <a:cxn ang="0">
                    <a:pos x="1102" y="642"/>
                  </a:cxn>
                  <a:cxn ang="0">
                    <a:pos x="1259" y="582"/>
                  </a:cxn>
                  <a:cxn ang="0">
                    <a:pos x="1433" y="522"/>
                  </a:cxn>
                  <a:cxn ang="0">
                    <a:pos x="1623" y="462"/>
                  </a:cxn>
                  <a:cxn ang="0">
                    <a:pos x="1829" y="403"/>
                  </a:cxn>
                  <a:cxn ang="0">
                    <a:pos x="2057" y="343"/>
                  </a:cxn>
                  <a:cxn ang="0">
                    <a:pos x="2301" y="283"/>
                  </a:cxn>
                  <a:cxn ang="0">
                    <a:pos x="2567" y="223"/>
                  </a:cxn>
                  <a:cxn ang="0">
                    <a:pos x="2849" y="163"/>
                  </a:cxn>
                  <a:cxn ang="0">
                    <a:pos x="2849" y="0"/>
                  </a:cxn>
                  <a:cxn ang="0">
                    <a:pos x="2817" y="16"/>
                  </a:cxn>
                  <a:cxn ang="0">
                    <a:pos x="2773" y="33"/>
                  </a:cxn>
                  <a:cxn ang="0">
                    <a:pos x="2719" y="54"/>
                  </a:cxn>
                  <a:cxn ang="0">
                    <a:pos x="2648" y="76"/>
                  </a:cxn>
                  <a:cxn ang="0">
                    <a:pos x="2572" y="98"/>
                  </a:cxn>
                  <a:cxn ang="0">
                    <a:pos x="2491" y="120"/>
                  </a:cxn>
                  <a:cxn ang="0">
                    <a:pos x="2399" y="147"/>
                  </a:cxn>
                  <a:cxn ang="0">
                    <a:pos x="2301" y="169"/>
                  </a:cxn>
                  <a:cxn ang="0">
                    <a:pos x="2095" y="223"/>
                  </a:cxn>
                  <a:cxn ang="0">
                    <a:pos x="1889" y="277"/>
                  </a:cxn>
                  <a:cxn ang="0">
                    <a:pos x="1688" y="326"/>
                  </a:cxn>
                  <a:cxn ang="0">
                    <a:pos x="1590" y="354"/>
                  </a:cxn>
                  <a:cxn ang="0">
                    <a:pos x="1503" y="381"/>
                  </a:cxn>
                  <a:cxn ang="0">
                    <a:pos x="1107" y="506"/>
                  </a:cxn>
                  <a:cxn ang="0">
                    <a:pos x="912" y="577"/>
                  </a:cxn>
                  <a:cxn ang="0">
                    <a:pos x="727" y="647"/>
                  </a:cxn>
                  <a:cxn ang="0">
                    <a:pos x="548" y="718"/>
                  </a:cxn>
                  <a:cxn ang="0">
                    <a:pos x="380" y="794"/>
                  </a:cxn>
                  <a:cxn ang="0">
                    <a:pos x="228" y="876"/>
                  </a:cxn>
                  <a:cxn ang="0">
                    <a:pos x="92" y="958"/>
                  </a:cxn>
                  <a:cxn ang="0">
                    <a:pos x="92" y="958"/>
                  </a:cxn>
                </a:cxnLst>
                <a:rect l="0" t="0" r="r" b="b"/>
                <a:pathLst>
                  <a:path w="2849" h="969">
                    <a:moveTo>
                      <a:pt x="92" y="958"/>
                    </a:moveTo>
                    <a:lnTo>
                      <a:pt x="0" y="969"/>
                    </a:lnTo>
                    <a:lnTo>
                      <a:pt x="391" y="969"/>
                    </a:lnTo>
                    <a:lnTo>
                      <a:pt x="434" y="947"/>
                    </a:lnTo>
                    <a:lnTo>
                      <a:pt x="483" y="914"/>
                    </a:lnTo>
                    <a:lnTo>
                      <a:pt x="554" y="876"/>
                    </a:lnTo>
                    <a:lnTo>
                      <a:pt x="635" y="838"/>
                    </a:lnTo>
                    <a:lnTo>
                      <a:pt x="727" y="794"/>
                    </a:lnTo>
                    <a:lnTo>
                      <a:pt x="836" y="745"/>
                    </a:lnTo>
                    <a:lnTo>
                      <a:pt x="961" y="696"/>
                    </a:lnTo>
                    <a:lnTo>
                      <a:pt x="1102" y="642"/>
                    </a:lnTo>
                    <a:lnTo>
                      <a:pt x="1259" y="582"/>
                    </a:lnTo>
                    <a:lnTo>
                      <a:pt x="1433" y="522"/>
                    </a:lnTo>
                    <a:lnTo>
                      <a:pt x="1623" y="462"/>
                    </a:lnTo>
                    <a:lnTo>
                      <a:pt x="1829" y="403"/>
                    </a:lnTo>
                    <a:lnTo>
                      <a:pt x="2057" y="343"/>
                    </a:lnTo>
                    <a:lnTo>
                      <a:pt x="2301" y="283"/>
                    </a:lnTo>
                    <a:lnTo>
                      <a:pt x="2567" y="223"/>
                    </a:lnTo>
                    <a:lnTo>
                      <a:pt x="2849" y="163"/>
                    </a:lnTo>
                    <a:lnTo>
                      <a:pt x="2849" y="0"/>
                    </a:lnTo>
                    <a:lnTo>
                      <a:pt x="2817" y="16"/>
                    </a:lnTo>
                    <a:lnTo>
                      <a:pt x="2773" y="33"/>
                    </a:lnTo>
                    <a:lnTo>
                      <a:pt x="2719" y="54"/>
                    </a:lnTo>
                    <a:lnTo>
                      <a:pt x="2648" y="76"/>
                    </a:lnTo>
                    <a:lnTo>
                      <a:pt x="2572" y="98"/>
                    </a:lnTo>
                    <a:lnTo>
                      <a:pt x="2491" y="120"/>
                    </a:lnTo>
                    <a:lnTo>
                      <a:pt x="2399" y="147"/>
                    </a:lnTo>
                    <a:lnTo>
                      <a:pt x="2301" y="169"/>
                    </a:lnTo>
                    <a:lnTo>
                      <a:pt x="2095" y="223"/>
                    </a:lnTo>
                    <a:lnTo>
                      <a:pt x="1889" y="277"/>
                    </a:lnTo>
                    <a:lnTo>
                      <a:pt x="1688" y="326"/>
                    </a:lnTo>
                    <a:lnTo>
                      <a:pt x="1590" y="354"/>
                    </a:lnTo>
                    <a:lnTo>
                      <a:pt x="1503" y="381"/>
                    </a:lnTo>
                    <a:lnTo>
                      <a:pt x="1107" y="506"/>
                    </a:lnTo>
                    <a:lnTo>
                      <a:pt x="912" y="577"/>
                    </a:lnTo>
                    <a:lnTo>
                      <a:pt x="727" y="647"/>
                    </a:lnTo>
                    <a:lnTo>
                      <a:pt x="548" y="718"/>
                    </a:lnTo>
                    <a:lnTo>
                      <a:pt x="380" y="794"/>
                    </a:lnTo>
                    <a:lnTo>
                      <a:pt x="228" y="876"/>
                    </a:lnTo>
                    <a:lnTo>
                      <a:pt x="92" y="958"/>
                    </a:lnTo>
                    <a:lnTo>
                      <a:pt x="92" y="95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1961"/>
                      <a:invGamma/>
                    </a:schemeClr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9225" name="Freeform 9"/>
              <p:cNvSpPr>
                <a:spLocks/>
              </p:cNvSpPr>
              <p:nvPr/>
            </p:nvSpPr>
            <p:spPr bwMode="hidden">
              <a:xfrm>
                <a:off x="2748" y="2230"/>
                <a:ext cx="3007" cy="2085"/>
              </a:xfrm>
              <a:custGeom>
                <a:avLst/>
                <a:gdLst/>
                <a:ahLst/>
                <a:cxnLst>
                  <a:cxn ang="0">
                    <a:pos x="1433" y="474"/>
                  </a:cxn>
                  <a:cxn ang="0">
                    <a:pos x="1460" y="528"/>
                  </a:cxn>
                  <a:cxn ang="0">
                    <a:pos x="1541" y="593"/>
                  </a:cxn>
                  <a:cxn ang="0">
                    <a:pos x="1715" y="670"/>
                  </a:cxn>
                  <a:cxn ang="0">
                    <a:pos x="1927" y="735"/>
                  </a:cxn>
                  <a:cxn ang="0">
                    <a:pos x="2155" y="789"/>
                  </a:cxn>
                  <a:cxn ang="0">
                    <a:pos x="2372" y="849"/>
                  </a:cxn>
                  <a:cxn ang="0">
                    <a:pos x="2551" y="920"/>
                  </a:cxn>
                  <a:cxn ang="0">
                    <a:pos x="2638" y="980"/>
                  </a:cxn>
                  <a:cxn ang="0">
                    <a:pos x="2676" y="1029"/>
                  </a:cxn>
                  <a:cxn ang="0">
                    <a:pos x="2681" y="1083"/>
                  </a:cxn>
                  <a:cxn ang="0">
                    <a:pos x="2665" y="1127"/>
                  </a:cxn>
                  <a:cxn ang="0">
                    <a:pos x="2616" y="1170"/>
                  </a:cxn>
                  <a:cxn ang="0">
                    <a:pos x="2545" y="1208"/>
                  </a:cxn>
                  <a:cxn ang="0">
                    <a:pos x="2448" y="1241"/>
                  </a:cxn>
                  <a:cxn ang="0">
                    <a:pos x="2328" y="1274"/>
                  </a:cxn>
                  <a:cxn ang="0">
                    <a:pos x="2106" y="1328"/>
                  </a:cxn>
                  <a:cxn ang="0">
                    <a:pos x="1742" y="1421"/>
                  </a:cxn>
                  <a:cxn ang="0">
                    <a:pos x="1308" y="1540"/>
                  </a:cxn>
                  <a:cxn ang="0">
                    <a:pos x="820" y="1709"/>
                  </a:cxn>
                  <a:cxn ang="0">
                    <a:pos x="282" y="1943"/>
                  </a:cxn>
                  <a:cxn ang="0">
                    <a:pos x="152" y="2085"/>
                  </a:cxn>
                  <a:cxn ang="0">
                    <a:pos x="386" y="1992"/>
                  </a:cxn>
                  <a:cxn ang="0">
                    <a:pos x="700" y="1834"/>
                  </a:cxn>
                  <a:cxn ang="0">
                    <a:pos x="1064" y="1693"/>
                  </a:cxn>
                  <a:cxn ang="0">
                    <a:pos x="1661" y="1497"/>
                  </a:cxn>
                  <a:cxn ang="0">
                    <a:pos x="1845" y="1442"/>
                  </a:cxn>
                  <a:cxn ang="0">
                    <a:pos x="2252" y="1339"/>
                  </a:cxn>
                  <a:cxn ang="0">
                    <a:pos x="2551" y="1263"/>
                  </a:cxn>
                  <a:cxn ang="0">
                    <a:pos x="2730" y="1214"/>
                  </a:cxn>
                  <a:cxn ang="0">
                    <a:pos x="2876" y="1170"/>
                  </a:cxn>
                  <a:cxn ang="0">
                    <a:pos x="2974" y="1132"/>
                  </a:cxn>
                  <a:cxn ang="0">
                    <a:pos x="3007" y="871"/>
                  </a:cxn>
                  <a:cxn ang="0">
                    <a:pos x="2860" y="844"/>
                  </a:cxn>
                  <a:cxn ang="0">
                    <a:pos x="2670" y="806"/>
                  </a:cxn>
                  <a:cxn ang="0">
                    <a:pos x="2458" y="757"/>
                  </a:cxn>
                  <a:cxn ang="0">
                    <a:pos x="2138" y="670"/>
                  </a:cxn>
                  <a:cxn ang="0">
                    <a:pos x="1959" y="604"/>
                  </a:cxn>
                  <a:cxn ang="0">
                    <a:pos x="1824" y="534"/>
                  </a:cxn>
                  <a:cxn ang="0">
                    <a:pos x="1769" y="474"/>
                  </a:cxn>
                  <a:cxn ang="0">
                    <a:pos x="1753" y="436"/>
                  </a:cxn>
                  <a:cxn ang="0">
                    <a:pos x="1780" y="381"/>
                  </a:cxn>
                  <a:cxn ang="0">
                    <a:pos x="1862" y="316"/>
                  </a:cxn>
                  <a:cxn ang="0">
                    <a:pos x="1986" y="267"/>
                  </a:cxn>
                  <a:cxn ang="0">
                    <a:pos x="2149" y="229"/>
                  </a:cxn>
                  <a:cxn ang="0">
                    <a:pos x="2431" y="180"/>
                  </a:cxn>
                  <a:cxn ang="0">
                    <a:pos x="2827" y="125"/>
                  </a:cxn>
                  <a:cxn ang="0">
                    <a:pos x="3007" y="87"/>
                  </a:cxn>
                  <a:cxn ang="0">
                    <a:pos x="2909" y="22"/>
                  </a:cxn>
                  <a:cxn ang="0">
                    <a:pos x="2676" y="66"/>
                  </a:cxn>
                  <a:cxn ang="0">
                    <a:pos x="2285" y="120"/>
                  </a:cxn>
                  <a:cxn ang="0">
                    <a:pos x="2030" y="158"/>
                  </a:cxn>
                  <a:cxn ang="0">
                    <a:pos x="1791" y="202"/>
                  </a:cxn>
                  <a:cxn ang="0">
                    <a:pos x="1601" y="261"/>
                  </a:cxn>
                  <a:cxn ang="0">
                    <a:pos x="1471" y="338"/>
                  </a:cxn>
                  <a:cxn ang="0">
                    <a:pos x="1438" y="387"/>
                  </a:cxn>
                  <a:cxn ang="0">
                    <a:pos x="1427" y="441"/>
                  </a:cxn>
                </a:cxnLst>
                <a:rect l="0" t="0" r="r" b="b"/>
                <a:pathLst>
                  <a:path w="3007" h="2085">
                    <a:moveTo>
                      <a:pt x="1427" y="441"/>
                    </a:moveTo>
                    <a:lnTo>
                      <a:pt x="1433" y="474"/>
                    </a:lnTo>
                    <a:lnTo>
                      <a:pt x="1444" y="501"/>
                    </a:lnTo>
                    <a:lnTo>
                      <a:pt x="1460" y="528"/>
                    </a:lnTo>
                    <a:lnTo>
                      <a:pt x="1482" y="550"/>
                    </a:lnTo>
                    <a:lnTo>
                      <a:pt x="1541" y="593"/>
                    </a:lnTo>
                    <a:lnTo>
                      <a:pt x="1623" y="637"/>
                    </a:lnTo>
                    <a:lnTo>
                      <a:pt x="1715" y="670"/>
                    </a:lnTo>
                    <a:lnTo>
                      <a:pt x="1818" y="702"/>
                    </a:lnTo>
                    <a:lnTo>
                      <a:pt x="1927" y="735"/>
                    </a:lnTo>
                    <a:lnTo>
                      <a:pt x="2041" y="762"/>
                    </a:lnTo>
                    <a:lnTo>
                      <a:pt x="2155" y="789"/>
                    </a:lnTo>
                    <a:lnTo>
                      <a:pt x="2269" y="822"/>
                    </a:lnTo>
                    <a:lnTo>
                      <a:pt x="2372" y="849"/>
                    </a:lnTo>
                    <a:lnTo>
                      <a:pt x="2464" y="882"/>
                    </a:lnTo>
                    <a:lnTo>
                      <a:pt x="2551" y="920"/>
                    </a:lnTo>
                    <a:lnTo>
                      <a:pt x="2616" y="958"/>
                    </a:lnTo>
                    <a:lnTo>
                      <a:pt x="2638" y="980"/>
                    </a:lnTo>
                    <a:lnTo>
                      <a:pt x="2659" y="1007"/>
                    </a:lnTo>
                    <a:lnTo>
                      <a:pt x="2676" y="1029"/>
                    </a:lnTo>
                    <a:lnTo>
                      <a:pt x="2681" y="1056"/>
                    </a:lnTo>
                    <a:lnTo>
                      <a:pt x="2681" y="1083"/>
                    </a:lnTo>
                    <a:lnTo>
                      <a:pt x="2676" y="1105"/>
                    </a:lnTo>
                    <a:lnTo>
                      <a:pt x="2665" y="1127"/>
                    </a:lnTo>
                    <a:lnTo>
                      <a:pt x="2643" y="1149"/>
                    </a:lnTo>
                    <a:lnTo>
                      <a:pt x="2616" y="1170"/>
                    </a:lnTo>
                    <a:lnTo>
                      <a:pt x="2583" y="1187"/>
                    </a:lnTo>
                    <a:lnTo>
                      <a:pt x="2545" y="1208"/>
                    </a:lnTo>
                    <a:lnTo>
                      <a:pt x="2502" y="1225"/>
                    </a:lnTo>
                    <a:lnTo>
                      <a:pt x="2448" y="1241"/>
                    </a:lnTo>
                    <a:lnTo>
                      <a:pt x="2388" y="1257"/>
                    </a:lnTo>
                    <a:lnTo>
                      <a:pt x="2328" y="1274"/>
                    </a:lnTo>
                    <a:lnTo>
                      <a:pt x="2258" y="1290"/>
                    </a:lnTo>
                    <a:lnTo>
                      <a:pt x="2106" y="1328"/>
                    </a:lnTo>
                    <a:lnTo>
                      <a:pt x="1932" y="1372"/>
                    </a:lnTo>
                    <a:lnTo>
                      <a:pt x="1742" y="1421"/>
                    </a:lnTo>
                    <a:lnTo>
                      <a:pt x="1531" y="1475"/>
                    </a:lnTo>
                    <a:lnTo>
                      <a:pt x="1308" y="1540"/>
                    </a:lnTo>
                    <a:lnTo>
                      <a:pt x="1069" y="1617"/>
                    </a:lnTo>
                    <a:lnTo>
                      <a:pt x="820" y="1709"/>
                    </a:lnTo>
                    <a:lnTo>
                      <a:pt x="554" y="1818"/>
                    </a:lnTo>
                    <a:lnTo>
                      <a:pt x="282" y="1943"/>
                    </a:lnTo>
                    <a:lnTo>
                      <a:pt x="0" y="2085"/>
                    </a:lnTo>
                    <a:lnTo>
                      <a:pt x="152" y="2085"/>
                    </a:lnTo>
                    <a:lnTo>
                      <a:pt x="244" y="2074"/>
                    </a:lnTo>
                    <a:lnTo>
                      <a:pt x="386" y="1992"/>
                    </a:lnTo>
                    <a:lnTo>
                      <a:pt x="537" y="1910"/>
                    </a:lnTo>
                    <a:lnTo>
                      <a:pt x="700" y="1834"/>
                    </a:lnTo>
                    <a:lnTo>
                      <a:pt x="879" y="1763"/>
                    </a:lnTo>
                    <a:lnTo>
                      <a:pt x="1064" y="1693"/>
                    </a:lnTo>
                    <a:lnTo>
                      <a:pt x="1259" y="1622"/>
                    </a:lnTo>
                    <a:lnTo>
                      <a:pt x="1661" y="1497"/>
                    </a:lnTo>
                    <a:lnTo>
                      <a:pt x="1748" y="1470"/>
                    </a:lnTo>
                    <a:lnTo>
                      <a:pt x="1845" y="1442"/>
                    </a:lnTo>
                    <a:lnTo>
                      <a:pt x="2046" y="1393"/>
                    </a:lnTo>
                    <a:lnTo>
                      <a:pt x="2252" y="1339"/>
                    </a:lnTo>
                    <a:lnTo>
                      <a:pt x="2458" y="1285"/>
                    </a:lnTo>
                    <a:lnTo>
                      <a:pt x="2551" y="1263"/>
                    </a:lnTo>
                    <a:lnTo>
                      <a:pt x="2643" y="1236"/>
                    </a:lnTo>
                    <a:lnTo>
                      <a:pt x="2730" y="1214"/>
                    </a:lnTo>
                    <a:lnTo>
                      <a:pt x="2806" y="1192"/>
                    </a:lnTo>
                    <a:lnTo>
                      <a:pt x="2876" y="1170"/>
                    </a:lnTo>
                    <a:lnTo>
                      <a:pt x="2931" y="1149"/>
                    </a:lnTo>
                    <a:lnTo>
                      <a:pt x="2974" y="1132"/>
                    </a:lnTo>
                    <a:lnTo>
                      <a:pt x="3007" y="1116"/>
                    </a:lnTo>
                    <a:lnTo>
                      <a:pt x="3007" y="871"/>
                    </a:lnTo>
                    <a:lnTo>
                      <a:pt x="2941" y="860"/>
                    </a:lnTo>
                    <a:lnTo>
                      <a:pt x="2860" y="844"/>
                    </a:lnTo>
                    <a:lnTo>
                      <a:pt x="2773" y="827"/>
                    </a:lnTo>
                    <a:lnTo>
                      <a:pt x="2670" y="806"/>
                    </a:lnTo>
                    <a:lnTo>
                      <a:pt x="2567" y="784"/>
                    </a:lnTo>
                    <a:lnTo>
                      <a:pt x="2458" y="757"/>
                    </a:lnTo>
                    <a:lnTo>
                      <a:pt x="2241" y="702"/>
                    </a:lnTo>
                    <a:lnTo>
                      <a:pt x="2138" y="670"/>
                    </a:lnTo>
                    <a:lnTo>
                      <a:pt x="2046" y="637"/>
                    </a:lnTo>
                    <a:lnTo>
                      <a:pt x="1959" y="604"/>
                    </a:lnTo>
                    <a:lnTo>
                      <a:pt x="1883" y="566"/>
                    </a:lnTo>
                    <a:lnTo>
                      <a:pt x="1824" y="534"/>
                    </a:lnTo>
                    <a:lnTo>
                      <a:pt x="1780" y="495"/>
                    </a:lnTo>
                    <a:lnTo>
                      <a:pt x="1769" y="474"/>
                    </a:lnTo>
                    <a:lnTo>
                      <a:pt x="1758" y="457"/>
                    </a:lnTo>
                    <a:lnTo>
                      <a:pt x="1753" y="436"/>
                    </a:lnTo>
                    <a:lnTo>
                      <a:pt x="1758" y="419"/>
                    </a:lnTo>
                    <a:lnTo>
                      <a:pt x="1780" y="381"/>
                    </a:lnTo>
                    <a:lnTo>
                      <a:pt x="1813" y="343"/>
                    </a:lnTo>
                    <a:lnTo>
                      <a:pt x="1862" y="316"/>
                    </a:lnTo>
                    <a:lnTo>
                      <a:pt x="1921" y="289"/>
                    </a:lnTo>
                    <a:lnTo>
                      <a:pt x="1986" y="267"/>
                    </a:lnTo>
                    <a:lnTo>
                      <a:pt x="2062" y="245"/>
                    </a:lnTo>
                    <a:lnTo>
                      <a:pt x="2149" y="229"/>
                    </a:lnTo>
                    <a:lnTo>
                      <a:pt x="2236" y="213"/>
                    </a:lnTo>
                    <a:lnTo>
                      <a:pt x="2431" y="180"/>
                    </a:lnTo>
                    <a:lnTo>
                      <a:pt x="2627" y="158"/>
                    </a:lnTo>
                    <a:lnTo>
                      <a:pt x="2827" y="125"/>
                    </a:lnTo>
                    <a:lnTo>
                      <a:pt x="2920" y="109"/>
                    </a:lnTo>
                    <a:lnTo>
                      <a:pt x="3007" y="87"/>
                    </a:lnTo>
                    <a:lnTo>
                      <a:pt x="3007" y="0"/>
                    </a:lnTo>
                    <a:lnTo>
                      <a:pt x="2909" y="22"/>
                    </a:lnTo>
                    <a:lnTo>
                      <a:pt x="2795" y="44"/>
                    </a:lnTo>
                    <a:lnTo>
                      <a:pt x="2676" y="66"/>
                    </a:lnTo>
                    <a:lnTo>
                      <a:pt x="2551" y="82"/>
                    </a:lnTo>
                    <a:lnTo>
                      <a:pt x="2285" y="120"/>
                    </a:lnTo>
                    <a:lnTo>
                      <a:pt x="2155" y="136"/>
                    </a:lnTo>
                    <a:lnTo>
                      <a:pt x="2030" y="158"/>
                    </a:lnTo>
                    <a:lnTo>
                      <a:pt x="1905" y="174"/>
                    </a:lnTo>
                    <a:lnTo>
                      <a:pt x="1791" y="202"/>
                    </a:lnTo>
                    <a:lnTo>
                      <a:pt x="1688" y="229"/>
                    </a:lnTo>
                    <a:lnTo>
                      <a:pt x="1601" y="261"/>
                    </a:lnTo>
                    <a:lnTo>
                      <a:pt x="1525" y="300"/>
                    </a:lnTo>
                    <a:lnTo>
                      <a:pt x="1471" y="338"/>
                    </a:lnTo>
                    <a:lnTo>
                      <a:pt x="1455" y="359"/>
                    </a:lnTo>
                    <a:lnTo>
                      <a:pt x="1438" y="387"/>
                    </a:lnTo>
                    <a:lnTo>
                      <a:pt x="1427" y="414"/>
                    </a:lnTo>
                    <a:lnTo>
                      <a:pt x="1427" y="441"/>
                    </a:lnTo>
                    <a:lnTo>
                      <a:pt x="1427" y="441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9226" name="Freeform 10"/>
              <p:cNvSpPr>
                <a:spLocks/>
              </p:cNvSpPr>
              <p:nvPr/>
            </p:nvSpPr>
            <p:spPr bwMode="hidden">
              <a:xfrm>
                <a:off x="4501" y="2317"/>
                <a:ext cx="1248" cy="539"/>
              </a:xfrm>
              <a:custGeom>
                <a:avLst/>
                <a:gdLst/>
                <a:ahLst/>
                <a:cxnLst>
                  <a:cxn ang="0">
                    <a:pos x="0" y="332"/>
                  </a:cxn>
                  <a:cxn ang="0">
                    <a:pos x="0" y="360"/>
                  </a:cxn>
                  <a:cxn ang="0">
                    <a:pos x="5" y="387"/>
                  </a:cxn>
                  <a:cxn ang="0">
                    <a:pos x="27" y="414"/>
                  </a:cxn>
                  <a:cxn ang="0">
                    <a:pos x="54" y="436"/>
                  </a:cxn>
                  <a:cxn ang="0">
                    <a:pos x="92" y="463"/>
                  </a:cxn>
                  <a:cxn ang="0">
                    <a:pos x="141" y="490"/>
                  </a:cxn>
                  <a:cxn ang="0">
                    <a:pos x="195" y="512"/>
                  </a:cxn>
                  <a:cxn ang="0">
                    <a:pos x="255" y="539"/>
                  </a:cxn>
                  <a:cxn ang="0">
                    <a:pos x="212" y="517"/>
                  </a:cxn>
                  <a:cxn ang="0">
                    <a:pos x="179" y="490"/>
                  </a:cxn>
                  <a:cxn ang="0">
                    <a:pos x="157" y="468"/>
                  </a:cxn>
                  <a:cxn ang="0">
                    <a:pos x="141" y="447"/>
                  </a:cxn>
                  <a:cxn ang="0">
                    <a:pos x="136" y="425"/>
                  </a:cxn>
                  <a:cxn ang="0">
                    <a:pos x="136" y="403"/>
                  </a:cxn>
                  <a:cxn ang="0">
                    <a:pos x="141" y="381"/>
                  </a:cxn>
                  <a:cxn ang="0">
                    <a:pos x="157" y="365"/>
                  </a:cxn>
                  <a:cxn ang="0">
                    <a:pos x="179" y="343"/>
                  </a:cxn>
                  <a:cxn ang="0">
                    <a:pos x="201" y="327"/>
                  </a:cxn>
                  <a:cxn ang="0">
                    <a:pos x="266" y="294"/>
                  </a:cxn>
                  <a:cxn ang="0">
                    <a:pos x="353" y="262"/>
                  </a:cxn>
                  <a:cxn ang="0">
                    <a:pos x="445" y="234"/>
                  </a:cxn>
                  <a:cxn ang="0">
                    <a:pos x="554" y="213"/>
                  </a:cxn>
                  <a:cxn ang="0">
                    <a:pos x="662" y="191"/>
                  </a:cxn>
                  <a:cxn ang="0">
                    <a:pos x="890" y="153"/>
                  </a:cxn>
                  <a:cxn ang="0">
                    <a:pos x="993" y="136"/>
                  </a:cxn>
                  <a:cxn ang="0">
                    <a:pos x="1091" y="120"/>
                  </a:cxn>
                  <a:cxn ang="0">
                    <a:pos x="1178" y="115"/>
                  </a:cxn>
                  <a:cxn ang="0">
                    <a:pos x="1248" y="104"/>
                  </a:cxn>
                  <a:cxn ang="0">
                    <a:pos x="1248" y="0"/>
                  </a:cxn>
                  <a:cxn ang="0">
                    <a:pos x="1161" y="22"/>
                  </a:cxn>
                  <a:cxn ang="0">
                    <a:pos x="1069" y="38"/>
                  </a:cxn>
                  <a:cxn ang="0">
                    <a:pos x="874" y="71"/>
                  </a:cxn>
                  <a:cxn ang="0">
                    <a:pos x="673" y="93"/>
                  </a:cxn>
                  <a:cxn ang="0">
                    <a:pos x="483" y="126"/>
                  </a:cxn>
                  <a:cxn ang="0">
                    <a:pos x="391" y="142"/>
                  </a:cxn>
                  <a:cxn ang="0">
                    <a:pos x="309" y="158"/>
                  </a:cxn>
                  <a:cxn ang="0">
                    <a:pos x="228" y="180"/>
                  </a:cxn>
                  <a:cxn ang="0">
                    <a:pos x="163" y="202"/>
                  </a:cxn>
                  <a:cxn ang="0">
                    <a:pos x="103" y="229"/>
                  </a:cxn>
                  <a:cxn ang="0">
                    <a:pos x="54" y="256"/>
                  </a:cxn>
                  <a:cxn ang="0">
                    <a:pos x="22" y="294"/>
                  </a:cxn>
                  <a:cxn ang="0">
                    <a:pos x="0" y="332"/>
                  </a:cxn>
                  <a:cxn ang="0">
                    <a:pos x="0" y="332"/>
                  </a:cxn>
                </a:cxnLst>
                <a:rect l="0" t="0" r="r" b="b"/>
                <a:pathLst>
                  <a:path w="1248" h="539">
                    <a:moveTo>
                      <a:pt x="0" y="332"/>
                    </a:moveTo>
                    <a:lnTo>
                      <a:pt x="0" y="360"/>
                    </a:lnTo>
                    <a:lnTo>
                      <a:pt x="5" y="387"/>
                    </a:lnTo>
                    <a:lnTo>
                      <a:pt x="27" y="414"/>
                    </a:lnTo>
                    <a:lnTo>
                      <a:pt x="54" y="436"/>
                    </a:lnTo>
                    <a:lnTo>
                      <a:pt x="92" y="463"/>
                    </a:lnTo>
                    <a:lnTo>
                      <a:pt x="141" y="490"/>
                    </a:lnTo>
                    <a:lnTo>
                      <a:pt x="195" y="512"/>
                    </a:lnTo>
                    <a:lnTo>
                      <a:pt x="255" y="539"/>
                    </a:lnTo>
                    <a:lnTo>
                      <a:pt x="212" y="517"/>
                    </a:lnTo>
                    <a:lnTo>
                      <a:pt x="179" y="490"/>
                    </a:lnTo>
                    <a:lnTo>
                      <a:pt x="157" y="468"/>
                    </a:lnTo>
                    <a:lnTo>
                      <a:pt x="141" y="447"/>
                    </a:lnTo>
                    <a:lnTo>
                      <a:pt x="136" y="425"/>
                    </a:lnTo>
                    <a:lnTo>
                      <a:pt x="136" y="403"/>
                    </a:lnTo>
                    <a:lnTo>
                      <a:pt x="141" y="381"/>
                    </a:lnTo>
                    <a:lnTo>
                      <a:pt x="157" y="365"/>
                    </a:lnTo>
                    <a:lnTo>
                      <a:pt x="179" y="343"/>
                    </a:lnTo>
                    <a:lnTo>
                      <a:pt x="201" y="327"/>
                    </a:lnTo>
                    <a:lnTo>
                      <a:pt x="266" y="294"/>
                    </a:lnTo>
                    <a:lnTo>
                      <a:pt x="353" y="262"/>
                    </a:lnTo>
                    <a:lnTo>
                      <a:pt x="445" y="234"/>
                    </a:lnTo>
                    <a:lnTo>
                      <a:pt x="554" y="213"/>
                    </a:lnTo>
                    <a:lnTo>
                      <a:pt x="662" y="191"/>
                    </a:lnTo>
                    <a:lnTo>
                      <a:pt x="890" y="153"/>
                    </a:lnTo>
                    <a:lnTo>
                      <a:pt x="993" y="136"/>
                    </a:lnTo>
                    <a:lnTo>
                      <a:pt x="1091" y="120"/>
                    </a:lnTo>
                    <a:lnTo>
                      <a:pt x="1178" y="115"/>
                    </a:lnTo>
                    <a:lnTo>
                      <a:pt x="1248" y="104"/>
                    </a:lnTo>
                    <a:lnTo>
                      <a:pt x="1248" y="0"/>
                    </a:lnTo>
                    <a:lnTo>
                      <a:pt x="1161" y="22"/>
                    </a:lnTo>
                    <a:lnTo>
                      <a:pt x="1069" y="38"/>
                    </a:lnTo>
                    <a:lnTo>
                      <a:pt x="874" y="71"/>
                    </a:lnTo>
                    <a:lnTo>
                      <a:pt x="673" y="93"/>
                    </a:lnTo>
                    <a:lnTo>
                      <a:pt x="483" y="126"/>
                    </a:lnTo>
                    <a:lnTo>
                      <a:pt x="391" y="142"/>
                    </a:lnTo>
                    <a:lnTo>
                      <a:pt x="309" y="158"/>
                    </a:lnTo>
                    <a:lnTo>
                      <a:pt x="228" y="180"/>
                    </a:lnTo>
                    <a:lnTo>
                      <a:pt x="163" y="202"/>
                    </a:lnTo>
                    <a:lnTo>
                      <a:pt x="103" y="229"/>
                    </a:lnTo>
                    <a:lnTo>
                      <a:pt x="54" y="256"/>
                    </a:lnTo>
                    <a:lnTo>
                      <a:pt x="22" y="294"/>
                    </a:lnTo>
                    <a:lnTo>
                      <a:pt x="0" y="332"/>
                    </a:lnTo>
                    <a:lnTo>
                      <a:pt x="0" y="33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7843"/>
                      <a:invGamma/>
                    </a:schemeClr>
                  </a:gs>
                  <a:gs pos="100000">
                    <a:schemeClr val="bg1"/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</p:grpSp>
        <p:sp>
          <p:nvSpPr>
            <p:cNvPr id="9227" name="Freeform 11"/>
            <p:cNvSpPr>
              <a:spLocks/>
            </p:cNvSpPr>
            <p:nvPr/>
          </p:nvSpPr>
          <p:spPr bwMode="hidden">
            <a:xfrm>
              <a:off x="3322" y="1341"/>
              <a:ext cx="1825" cy="1537"/>
            </a:xfrm>
            <a:custGeom>
              <a:avLst/>
              <a:gdLst/>
              <a:ahLst/>
              <a:cxnLst>
                <a:cxn ang="0">
                  <a:pos x="982" y="1061"/>
                </a:cxn>
                <a:cxn ang="0">
                  <a:pos x="1357" y="1012"/>
                </a:cxn>
                <a:cxn ang="0">
                  <a:pos x="1666" y="957"/>
                </a:cxn>
                <a:cxn ang="0">
                  <a:pos x="1916" y="897"/>
                </a:cxn>
                <a:cxn ang="0">
                  <a:pos x="2100" y="832"/>
                </a:cxn>
                <a:cxn ang="0">
                  <a:pos x="2220" y="756"/>
                </a:cxn>
                <a:cxn ang="0">
                  <a:pos x="2285" y="669"/>
                </a:cxn>
                <a:cxn ang="0">
                  <a:pos x="2290" y="560"/>
                </a:cxn>
                <a:cxn ang="0">
                  <a:pos x="2241" y="457"/>
                </a:cxn>
                <a:cxn ang="0">
                  <a:pos x="2144" y="364"/>
                </a:cxn>
                <a:cxn ang="0">
                  <a:pos x="2008" y="277"/>
                </a:cxn>
                <a:cxn ang="0">
                  <a:pos x="1769" y="157"/>
                </a:cxn>
                <a:cxn ang="0">
                  <a:pos x="1612" y="92"/>
                </a:cxn>
                <a:cxn ang="0">
                  <a:pos x="1476" y="43"/>
                </a:cxn>
                <a:cxn ang="0">
                  <a:pos x="1384" y="10"/>
                </a:cxn>
                <a:cxn ang="0">
                  <a:pos x="1346" y="0"/>
                </a:cxn>
                <a:cxn ang="0">
                  <a:pos x="1655" y="119"/>
                </a:cxn>
                <a:cxn ang="0">
                  <a:pos x="1948" y="255"/>
                </a:cxn>
                <a:cxn ang="0">
                  <a:pos x="2068" y="326"/>
                </a:cxn>
                <a:cxn ang="0">
                  <a:pos x="2171" y="402"/>
                </a:cxn>
                <a:cxn ang="0">
                  <a:pos x="2236" y="478"/>
                </a:cxn>
                <a:cxn ang="0">
                  <a:pos x="2263" y="560"/>
                </a:cxn>
                <a:cxn ang="0">
                  <a:pos x="2241" y="636"/>
                </a:cxn>
                <a:cxn ang="0">
                  <a:pos x="2171" y="702"/>
                </a:cxn>
                <a:cxn ang="0">
                  <a:pos x="2062" y="756"/>
                </a:cxn>
                <a:cxn ang="0">
                  <a:pos x="1921" y="800"/>
                </a:cxn>
                <a:cxn ang="0">
                  <a:pos x="1748" y="843"/>
                </a:cxn>
                <a:cxn ang="0">
                  <a:pos x="1351" y="908"/>
                </a:cxn>
                <a:cxn ang="0">
                  <a:pos x="923" y="968"/>
                </a:cxn>
                <a:cxn ang="0">
                  <a:pos x="521" y="1028"/>
                </a:cxn>
                <a:cxn ang="0">
                  <a:pos x="353" y="1066"/>
                </a:cxn>
                <a:cxn ang="0">
                  <a:pos x="206" y="1104"/>
                </a:cxn>
                <a:cxn ang="0">
                  <a:pos x="92" y="1148"/>
                </a:cxn>
                <a:cxn ang="0">
                  <a:pos x="22" y="1202"/>
                </a:cxn>
                <a:cxn ang="0">
                  <a:pos x="0" y="1262"/>
                </a:cxn>
                <a:cxn ang="0">
                  <a:pos x="27" y="1327"/>
                </a:cxn>
                <a:cxn ang="0">
                  <a:pos x="98" y="1382"/>
                </a:cxn>
                <a:cxn ang="0">
                  <a:pos x="196" y="1425"/>
                </a:cxn>
                <a:cxn ang="0">
                  <a:pos x="326" y="1469"/>
                </a:cxn>
                <a:cxn ang="0">
                  <a:pos x="217" y="1414"/>
                </a:cxn>
                <a:cxn ang="0">
                  <a:pos x="147" y="1360"/>
                </a:cxn>
                <a:cxn ang="0">
                  <a:pos x="120" y="1306"/>
                </a:cxn>
                <a:cxn ang="0">
                  <a:pos x="141" y="1257"/>
                </a:cxn>
                <a:cxn ang="0">
                  <a:pos x="212" y="1208"/>
                </a:cxn>
                <a:cxn ang="0">
                  <a:pos x="342" y="1164"/>
                </a:cxn>
                <a:cxn ang="0">
                  <a:pos x="527" y="1121"/>
                </a:cxn>
                <a:cxn ang="0">
                  <a:pos x="771" y="1088"/>
                </a:cxn>
              </a:cxnLst>
              <a:rect l="0" t="0" r="r" b="b"/>
              <a:pathLst>
                <a:path w="2296" h="1469">
                  <a:moveTo>
                    <a:pt x="771" y="1088"/>
                  </a:moveTo>
                  <a:lnTo>
                    <a:pt x="982" y="1061"/>
                  </a:lnTo>
                  <a:lnTo>
                    <a:pt x="1178" y="1034"/>
                  </a:lnTo>
                  <a:lnTo>
                    <a:pt x="1357" y="1012"/>
                  </a:lnTo>
                  <a:lnTo>
                    <a:pt x="1520" y="985"/>
                  </a:lnTo>
                  <a:lnTo>
                    <a:pt x="1666" y="957"/>
                  </a:lnTo>
                  <a:lnTo>
                    <a:pt x="1796" y="930"/>
                  </a:lnTo>
                  <a:lnTo>
                    <a:pt x="1916" y="897"/>
                  </a:lnTo>
                  <a:lnTo>
                    <a:pt x="2013" y="870"/>
                  </a:lnTo>
                  <a:lnTo>
                    <a:pt x="2100" y="832"/>
                  </a:lnTo>
                  <a:lnTo>
                    <a:pt x="2171" y="800"/>
                  </a:lnTo>
                  <a:lnTo>
                    <a:pt x="2220" y="756"/>
                  </a:lnTo>
                  <a:lnTo>
                    <a:pt x="2263" y="712"/>
                  </a:lnTo>
                  <a:lnTo>
                    <a:pt x="2285" y="669"/>
                  </a:lnTo>
                  <a:lnTo>
                    <a:pt x="2296" y="614"/>
                  </a:lnTo>
                  <a:lnTo>
                    <a:pt x="2290" y="560"/>
                  </a:lnTo>
                  <a:lnTo>
                    <a:pt x="2269" y="500"/>
                  </a:lnTo>
                  <a:lnTo>
                    <a:pt x="2241" y="457"/>
                  </a:lnTo>
                  <a:lnTo>
                    <a:pt x="2198" y="408"/>
                  </a:lnTo>
                  <a:lnTo>
                    <a:pt x="2144" y="364"/>
                  </a:lnTo>
                  <a:lnTo>
                    <a:pt x="2079" y="321"/>
                  </a:lnTo>
                  <a:lnTo>
                    <a:pt x="2008" y="277"/>
                  </a:lnTo>
                  <a:lnTo>
                    <a:pt x="1927" y="234"/>
                  </a:lnTo>
                  <a:lnTo>
                    <a:pt x="1769" y="157"/>
                  </a:lnTo>
                  <a:lnTo>
                    <a:pt x="1688" y="125"/>
                  </a:lnTo>
                  <a:lnTo>
                    <a:pt x="1612" y="92"/>
                  </a:lnTo>
                  <a:lnTo>
                    <a:pt x="1536" y="65"/>
                  </a:lnTo>
                  <a:lnTo>
                    <a:pt x="1476" y="43"/>
                  </a:lnTo>
                  <a:lnTo>
                    <a:pt x="1422" y="27"/>
                  </a:lnTo>
                  <a:lnTo>
                    <a:pt x="1384" y="10"/>
                  </a:lnTo>
                  <a:lnTo>
                    <a:pt x="1357" y="5"/>
                  </a:lnTo>
                  <a:lnTo>
                    <a:pt x="1346" y="0"/>
                  </a:lnTo>
                  <a:lnTo>
                    <a:pt x="1498" y="54"/>
                  </a:lnTo>
                  <a:lnTo>
                    <a:pt x="1655" y="119"/>
                  </a:lnTo>
                  <a:lnTo>
                    <a:pt x="1807" y="185"/>
                  </a:lnTo>
                  <a:lnTo>
                    <a:pt x="1948" y="255"/>
                  </a:lnTo>
                  <a:lnTo>
                    <a:pt x="2013" y="288"/>
                  </a:lnTo>
                  <a:lnTo>
                    <a:pt x="2068" y="326"/>
                  </a:lnTo>
                  <a:lnTo>
                    <a:pt x="2122" y="364"/>
                  </a:lnTo>
                  <a:lnTo>
                    <a:pt x="2171" y="402"/>
                  </a:lnTo>
                  <a:lnTo>
                    <a:pt x="2209" y="440"/>
                  </a:lnTo>
                  <a:lnTo>
                    <a:pt x="2236" y="478"/>
                  </a:lnTo>
                  <a:lnTo>
                    <a:pt x="2252" y="522"/>
                  </a:lnTo>
                  <a:lnTo>
                    <a:pt x="2263" y="560"/>
                  </a:lnTo>
                  <a:lnTo>
                    <a:pt x="2258" y="598"/>
                  </a:lnTo>
                  <a:lnTo>
                    <a:pt x="2241" y="636"/>
                  </a:lnTo>
                  <a:lnTo>
                    <a:pt x="2214" y="669"/>
                  </a:lnTo>
                  <a:lnTo>
                    <a:pt x="2171" y="702"/>
                  </a:lnTo>
                  <a:lnTo>
                    <a:pt x="2122" y="729"/>
                  </a:lnTo>
                  <a:lnTo>
                    <a:pt x="2062" y="756"/>
                  </a:lnTo>
                  <a:lnTo>
                    <a:pt x="1997" y="778"/>
                  </a:lnTo>
                  <a:lnTo>
                    <a:pt x="1921" y="800"/>
                  </a:lnTo>
                  <a:lnTo>
                    <a:pt x="1834" y="821"/>
                  </a:lnTo>
                  <a:lnTo>
                    <a:pt x="1748" y="843"/>
                  </a:lnTo>
                  <a:lnTo>
                    <a:pt x="1552" y="876"/>
                  </a:lnTo>
                  <a:lnTo>
                    <a:pt x="1351" y="908"/>
                  </a:lnTo>
                  <a:lnTo>
                    <a:pt x="1134" y="941"/>
                  </a:lnTo>
                  <a:lnTo>
                    <a:pt x="923" y="968"/>
                  </a:lnTo>
                  <a:lnTo>
                    <a:pt x="716" y="995"/>
                  </a:lnTo>
                  <a:lnTo>
                    <a:pt x="521" y="1028"/>
                  </a:lnTo>
                  <a:lnTo>
                    <a:pt x="434" y="1044"/>
                  </a:lnTo>
                  <a:lnTo>
                    <a:pt x="353" y="1066"/>
                  </a:lnTo>
                  <a:lnTo>
                    <a:pt x="277" y="1082"/>
                  </a:lnTo>
                  <a:lnTo>
                    <a:pt x="206" y="1104"/>
                  </a:lnTo>
                  <a:lnTo>
                    <a:pt x="147" y="1126"/>
                  </a:lnTo>
                  <a:lnTo>
                    <a:pt x="92" y="1148"/>
                  </a:lnTo>
                  <a:lnTo>
                    <a:pt x="54" y="1175"/>
                  </a:lnTo>
                  <a:lnTo>
                    <a:pt x="22" y="1202"/>
                  </a:lnTo>
                  <a:lnTo>
                    <a:pt x="6" y="1229"/>
                  </a:lnTo>
                  <a:lnTo>
                    <a:pt x="0" y="1262"/>
                  </a:lnTo>
                  <a:lnTo>
                    <a:pt x="11" y="1295"/>
                  </a:lnTo>
                  <a:lnTo>
                    <a:pt x="27" y="1327"/>
                  </a:lnTo>
                  <a:lnTo>
                    <a:pt x="54" y="1355"/>
                  </a:lnTo>
                  <a:lnTo>
                    <a:pt x="98" y="1382"/>
                  </a:lnTo>
                  <a:lnTo>
                    <a:pt x="141" y="1404"/>
                  </a:lnTo>
                  <a:lnTo>
                    <a:pt x="196" y="1425"/>
                  </a:lnTo>
                  <a:lnTo>
                    <a:pt x="261" y="1447"/>
                  </a:lnTo>
                  <a:lnTo>
                    <a:pt x="326" y="1469"/>
                  </a:lnTo>
                  <a:lnTo>
                    <a:pt x="266" y="1442"/>
                  </a:lnTo>
                  <a:lnTo>
                    <a:pt x="217" y="1414"/>
                  </a:lnTo>
                  <a:lnTo>
                    <a:pt x="174" y="1387"/>
                  </a:lnTo>
                  <a:lnTo>
                    <a:pt x="147" y="1360"/>
                  </a:lnTo>
                  <a:lnTo>
                    <a:pt x="125" y="1333"/>
                  </a:lnTo>
                  <a:lnTo>
                    <a:pt x="120" y="1306"/>
                  </a:lnTo>
                  <a:lnTo>
                    <a:pt x="125" y="1278"/>
                  </a:lnTo>
                  <a:lnTo>
                    <a:pt x="141" y="1257"/>
                  </a:lnTo>
                  <a:lnTo>
                    <a:pt x="174" y="1229"/>
                  </a:lnTo>
                  <a:lnTo>
                    <a:pt x="212" y="1208"/>
                  </a:lnTo>
                  <a:lnTo>
                    <a:pt x="272" y="1186"/>
                  </a:lnTo>
                  <a:lnTo>
                    <a:pt x="342" y="1164"/>
                  </a:lnTo>
                  <a:lnTo>
                    <a:pt x="423" y="1142"/>
                  </a:lnTo>
                  <a:lnTo>
                    <a:pt x="527" y="1121"/>
                  </a:lnTo>
                  <a:lnTo>
                    <a:pt x="641" y="1104"/>
                  </a:lnTo>
                  <a:lnTo>
                    <a:pt x="771" y="1088"/>
                  </a:lnTo>
                  <a:lnTo>
                    <a:pt x="771" y="108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9228" name="Freeform 12"/>
            <p:cNvSpPr>
              <a:spLocks/>
            </p:cNvSpPr>
            <p:nvPr/>
          </p:nvSpPr>
          <p:spPr bwMode="hidden">
            <a:xfrm>
              <a:off x="0" y="0"/>
              <a:ext cx="5758" cy="177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906"/>
                </a:cxn>
                <a:cxn ang="0">
                  <a:pos x="5740" y="1906"/>
                </a:cxn>
                <a:cxn ang="0">
                  <a:pos x="574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740" h="1906">
                  <a:moveTo>
                    <a:pt x="0" y="0"/>
                  </a:moveTo>
                  <a:lnTo>
                    <a:pt x="0" y="1906"/>
                  </a:lnTo>
                  <a:lnTo>
                    <a:pt x="5740" y="1906"/>
                  </a:lnTo>
                  <a:lnTo>
                    <a:pt x="574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</p:grpSp>
      <p:sp>
        <p:nvSpPr>
          <p:cNvPr id="9229" name="Rectangle 13"/>
          <p:cNvSpPr>
            <a:spLocks noGrp="1" noRot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9230" name="Rectangle 1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231" name="Rectangle 15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66" r:id="rId1"/>
    <p:sldLayoutId id="2147483653" r:id="rId2"/>
    <p:sldLayoutId id="2147483654" r:id="rId3"/>
    <p:sldLayoutId id="2147483655" r:id="rId4"/>
    <p:sldLayoutId id="2147483656" r:id="rId5"/>
    <p:sldLayoutId id="2147483657" r:id="rId6"/>
    <p:sldLayoutId id="2147483658" r:id="rId7"/>
    <p:sldLayoutId id="2147483659" r:id="rId8"/>
    <p:sldLayoutId id="2147483660" r:id="rId9"/>
    <p:sldLayoutId id="2147483661" r:id="rId10"/>
    <p:sldLayoutId id="2147483662" r:id="rId11"/>
    <p:sldLayoutId id="2147483663" r:id="rId12"/>
    <p:sldLayoutId id="2147483664" r:id="rId13"/>
    <p:sldLayoutId id="2147483665" r:id="rId14"/>
  </p:sldLayoutIdLst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n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1.xml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hyperlink" Target="http://www.nosmoking18.ru/wp-content/uploads/2012/11/Spays.jpg" TargetMode="External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323850" y="260350"/>
            <a:ext cx="8229600" cy="1143000"/>
          </a:xfrm>
        </p:spPr>
        <p:txBody>
          <a:bodyPr/>
          <a:lstStyle/>
          <a:p>
            <a:pPr algn="l" eaLnBrk="1" hangingPunct="1">
              <a:defRPr/>
            </a:pPr>
            <a:r>
              <a:rPr lang="ru-RU" smtClean="0"/>
              <a:t>                                                  </a:t>
            </a:r>
          </a:p>
        </p:txBody>
      </p:sp>
      <p:sp>
        <p:nvSpPr>
          <p:cNvPr id="849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ru-RU" smtClean="0"/>
              <a:t>                                               </a:t>
            </a:r>
          </a:p>
        </p:txBody>
      </p:sp>
      <p:pic>
        <p:nvPicPr>
          <p:cNvPr id="84997" name="Picture 5" descr="1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4999" name="WordArt 7"/>
          <p:cNvSpPr>
            <a:spLocks noChangeArrowheads="1" noChangeShapeType="1" noTextEdit="1"/>
          </p:cNvSpPr>
          <p:nvPr/>
        </p:nvSpPr>
        <p:spPr bwMode="auto">
          <a:xfrm>
            <a:off x="395288" y="2133600"/>
            <a:ext cx="8280400" cy="2303463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18750"/>
              </a:avLst>
            </a:prstTxWarp>
          </a:bodyPr>
          <a:lstStyle/>
          <a:p>
            <a:pPr algn="ctr"/>
            <a:r>
              <a:rPr lang="ru-RU" sz="3600" b="1" kern="10">
                <a:ln w="22225">
                  <a:solidFill>
                    <a:schemeClr val="bg2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Arial Black"/>
              </a:rPr>
              <a:t>НАРКОМАНИЯ</a:t>
            </a:r>
          </a:p>
        </p:txBody>
      </p:sp>
      <p:sp>
        <p:nvSpPr>
          <p:cNvPr id="17413" name="Номер слайда 5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3D22462B-E48A-43D6-8690-50753FC4366F}" type="slidenum">
              <a:rPr lang="ru-RU" smtClean="0"/>
              <a:pPr/>
              <a:t>1</a:t>
            </a:fld>
            <a:endParaRPr lang="ru-RU" smtClean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849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849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849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49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4999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600200"/>
            <a:ext cx="4546600" cy="4525963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sz="2000" b="1" dirty="0" smtClean="0"/>
              <a:t>          </a:t>
            </a:r>
          </a:p>
        </p:txBody>
      </p:sp>
      <p:sp>
        <p:nvSpPr>
          <p:cNvPr id="16388" name="WordArt 4"/>
          <p:cNvSpPr>
            <a:spLocks noChangeArrowheads="1" noChangeShapeType="1" noTextEdit="1"/>
          </p:cNvSpPr>
          <p:nvPr/>
        </p:nvSpPr>
        <p:spPr bwMode="auto">
          <a:xfrm>
            <a:off x="1979613" y="333375"/>
            <a:ext cx="5329237" cy="57626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2000" b="1" kern="10"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chemeClr val="hlink"/>
                    </a:gs>
                    <a:gs pos="100000">
                      <a:srgbClr val="996633"/>
                    </a:gs>
                  </a:gsLst>
                  <a:lin ang="5400000" scaled="1"/>
                </a:gradFill>
                <a:latin typeface="Arial"/>
                <a:cs typeface="Arial"/>
              </a:rPr>
              <a:t>ПОСЛЕДСТВИЯ</a:t>
            </a:r>
          </a:p>
        </p:txBody>
      </p:sp>
      <p:sp>
        <p:nvSpPr>
          <p:cNvPr id="16403" name="Rectangle 19"/>
          <p:cNvSpPr>
            <a:spLocks noChangeArrowheads="1"/>
          </p:cNvSpPr>
          <p:nvPr/>
        </p:nvSpPr>
        <p:spPr bwMode="auto">
          <a:xfrm>
            <a:off x="179512" y="4868863"/>
            <a:ext cx="8964488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36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Наркомания </a:t>
            </a:r>
            <a:r>
              <a:rPr lang="ru-RU" sz="3600" b="1" dirty="0" smtClean="0">
                <a:solidFill>
                  <a:srgbClr val="FFC000"/>
                </a:solidFill>
                <a:latin typeface="Arial" charset="0"/>
              </a:rPr>
              <a:t>приводит </a:t>
            </a:r>
            <a:r>
              <a:rPr lang="ru-RU" sz="3600" b="1" dirty="0">
                <a:solidFill>
                  <a:srgbClr val="FFC000"/>
                </a:solidFill>
                <a:latin typeface="Arial" charset="0"/>
              </a:rPr>
              <a:t>к духовной деградации и полному физическому истощению </a:t>
            </a:r>
            <a:r>
              <a:rPr lang="ru-RU" sz="3600" b="1" dirty="0" smtClean="0">
                <a:solidFill>
                  <a:srgbClr val="FFC000"/>
                </a:solidFill>
                <a:latin typeface="Arial" charset="0"/>
              </a:rPr>
              <a:t>организма</a:t>
            </a:r>
            <a:endParaRPr lang="ru-RU" sz="3600" b="1" dirty="0">
              <a:solidFill>
                <a:srgbClr val="FFC000"/>
              </a:solidFill>
              <a:latin typeface="Arial" charset="0"/>
            </a:endParaRPr>
          </a:p>
        </p:txBody>
      </p:sp>
      <p:sp>
        <p:nvSpPr>
          <p:cNvPr id="34821" name="Rectangle 20"/>
          <p:cNvSpPr>
            <a:spLocks noChangeArrowheads="1"/>
          </p:cNvSpPr>
          <p:nvPr/>
        </p:nvSpPr>
        <p:spPr bwMode="auto">
          <a:xfrm>
            <a:off x="4500563" y="2636838"/>
            <a:ext cx="450056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>
              <a:solidFill>
                <a:schemeClr val="folHlink"/>
              </a:solidFill>
              <a:latin typeface="Arial" charset="0"/>
            </a:endParaRPr>
          </a:p>
        </p:txBody>
      </p:sp>
      <p:sp>
        <p:nvSpPr>
          <p:cNvPr id="34822" name="Rectangle 21"/>
          <p:cNvSpPr>
            <a:spLocks noChangeArrowheads="1"/>
          </p:cNvSpPr>
          <p:nvPr/>
        </p:nvSpPr>
        <p:spPr bwMode="auto">
          <a:xfrm>
            <a:off x="3995738" y="4652963"/>
            <a:ext cx="42481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>
                <a:solidFill>
                  <a:schemeClr val="folHlink"/>
                </a:solidFill>
                <a:latin typeface="Times New Roman" pitchFamily="18" charset="0"/>
              </a:rPr>
              <a:t>   </a:t>
            </a:r>
            <a:endParaRPr lang="ru-RU">
              <a:solidFill>
                <a:schemeClr val="folHlink"/>
              </a:solidFill>
              <a:latin typeface="Arial" charset="0"/>
            </a:endParaRPr>
          </a:p>
        </p:txBody>
      </p:sp>
      <p:pic>
        <p:nvPicPr>
          <p:cNvPr id="16409" name="Picture 25" descr="16"/>
          <p:cNvPicPr>
            <a:picLocks noChangeAspect="1" noChangeArrowheads="1"/>
          </p:cNvPicPr>
          <p:nvPr/>
        </p:nvPicPr>
        <p:blipFill>
          <a:blip r:embed="rId2">
            <a:lum bright="6000" contrast="20000"/>
          </a:blip>
          <a:srcRect/>
          <a:stretch>
            <a:fillRect/>
          </a:stretch>
        </p:blipFill>
        <p:spPr bwMode="auto">
          <a:xfrm>
            <a:off x="2171666" y="1154052"/>
            <a:ext cx="1824072" cy="36109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411" name="Picture 27" descr="19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66579" y="1134090"/>
            <a:ext cx="2414037" cy="3601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4826" name="Номер слайда 10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65DF469F-A0DE-4EA6-9E53-FA539A3F2F58}" type="slidenum">
              <a:rPr lang="ru-RU" smtClean="0"/>
              <a:pPr/>
              <a:t>10</a:t>
            </a:fld>
            <a:endParaRPr lang="ru-RU" smtClean="0"/>
          </a:p>
        </p:txBody>
      </p:sp>
      <p:sp>
        <p:nvSpPr>
          <p:cNvPr id="2" name="Объект 1"/>
          <p:cNvSpPr>
            <a:spLocks noGrp="1"/>
          </p:cNvSpPr>
          <p:nvPr>
            <p:ph sz="quarter" idx="3"/>
          </p:nvPr>
        </p:nvSpPr>
        <p:spPr>
          <a:xfrm>
            <a:off x="1834997" y="2934912"/>
            <a:ext cx="4038600" cy="2187575"/>
          </a:xfrm>
        </p:spPr>
        <p:txBody>
          <a:bodyPr/>
          <a:lstStyle/>
          <a:p>
            <a:pPr marL="0" indent="0">
              <a:buNone/>
            </a:pP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2"/>
          </p:nvPr>
        </p:nvSpPr>
        <p:spPr>
          <a:xfrm>
            <a:off x="5543824" y="1543844"/>
            <a:ext cx="4038600" cy="2185988"/>
          </a:xfrm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1000"/>
                                        <p:tgtEl>
                                          <p:spTgt spid="163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640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640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64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8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17" dur="2000"/>
                                        <p:tgtEl>
                                          <p:spTgt spid="164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500"/>
                            </p:stCondLst>
                            <p:childTnLst>
                              <p:par>
                                <p:cTn id="19" presetID="22" presetClass="entr" presetSubtype="1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1000"/>
                                        <p:tgtEl>
                                          <p:spTgt spid="164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8" grpId="0" animBg="1"/>
      <p:bldP spid="1640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3" name="Номер слайда 3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B7C12185-C8AC-49BF-8137-D57D7922E51B}" type="slidenum">
              <a:rPr lang="ru-RU" smtClean="0"/>
              <a:pPr/>
              <a:t>11</a:t>
            </a:fld>
            <a:endParaRPr lang="ru-RU" smtClean="0"/>
          </a:p>
        </p:txBody>
      </p:sp>
      <p:graphicFrame>
        <p:nvGraphicFramePr>
          <p:cNvPr id="2" name="Диаграмма 1"/>
          <p:cNvGraphicFramePr/>
          <p:nvPr>
            <p:extLst>
              <p:ext uri="{D42A27DB-BD31-4B8C-83A1-F6EECF244321}">
                <p14:modId xmlns:p14="http://schemas.microsoft.com/office/powerpoint/2010/main" val="1584042077"/>
              </p:ext>
            </p:extLst>
          </p:nvPr>
        </p:nvGraphicFramePr>
        <p:xfrm>
          <a:off x="539750" y="332656"/>
          <a:ext cx="8208714" cy="59046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0743185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/>
          <a:lstStyle/>
          <a:p>
            <a:r>
              <a:rPr lang="ru-RU" sz="3600" dirty="0" smtClean="0">
                <a:solidFill>
                  <a:srgbClr val="66FF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Причины употребления наркотиков</a:t>
            </a:r>
            <a:r>
              <a:rPr lang="ru-RU" sz="3200" dirty="0" smtClean="0">
                <a:solidFill>
                  <a:srgbClr val="66FF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3200" dirty="0" smtClean="0">
                <a:solidFill>
                  <a:srgbClr val="66FF66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200" dirty="0" smtClean="0">
                <a:solidFill>
                  <a:srgbClr val="66FF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(по мнению врачей-наркологов)</a:t>
            </a:r>
            <a:endParaRPr lang="ru-RU" sz="3200" dirty="0">
              <a:solidFill>
                <a:srgbClr val="66FF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5256584"/>
          </a:xfrm>
        </p:spPr>
        <p:txBody>
          <a:bodyPr/>
          <a:lstStyle/>
          <a:p>
            <a:pPr>
              <a:buFont typeface="Wingdings" panose="05000000000000000000" pitchFamily="2" charset="2"/>
              <a:buChar char="q"/>
            </a:pPr>
            <a:r>
              <a:rPr lang="ru-RU" sz="2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Нравственная незрелость, недостаток жизненного опыта.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ru-RU" sz="2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Противоречия внутреннего мира подростка.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ru-RU" sz="2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Подростковая депрессия, эмоциональные срывы и личные проблемы.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ru-RU" sz="2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Дефицит внимания к ребёнку в семье.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ru-RU" sz="2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Завышенные требования родителей к ребёнку.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ru-RU" sz="2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Собственная заниженная самооценка. 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ru-RU" sz="2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Подростковое подражание, самоутверждение в компании друзей.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ru-RU" sz="2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Любопытство.</a:t>
            </a:r>
            <a:endParaRPr lang="ru-RU" sz="2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4EDE687E-FE72-4DE2-AC4E-6B5A4AEDDA4C}" type="slidenum">
              <a:rPr lang="ru-RU" smtClean="0"/>
              <a:pPr>
                <a:defRPr/>
              </a:pPr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1669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503548" y="1412775"/>
            <a:ext cx="8280920" cy="5040561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Clr>
                <a:srgbClr val="FF3300"/>
              </a:buClr>
              <a:buSzPct val="180000"/>
              <a:buFontTx/>
              <a:buChar char="-"/>
              <a:defRPr/>
            </a:pPr>
            <a:r>
              <a:rPr lang="ru-RU" sz="2800" b="1" dirty="0" smtClean="0">
                <a:solidFill>
                  <a:schemeClr val="folHlink"/>
                </a:solidFill>
                <a:latin typeface="Arial" charset="0"/>
              </a:rPr>
              <a:t>Преодолевать стрессы.</a:t>
            </a:r>
          </a:p>
          <a:p>
            <a:pPr eaLnBrk="1" hangingPunct="1">
              <a:lnSpc>
                <a:spcPct val="80000"/>
              </a:lnSpc>
              <a:buClr>
                <a:srgbClr val="FF3300"/>
              </a:buClr>
              <a:buSzPct val="180000"/>
              <a:buFontTx/>
              <a:buChar char="-"/>
              <a:defRPr/>
            </a:pPr>
            <a:r>
              <a:rPr lang="ru-RU" sz="2800" b="1" dirty="0" smtClean="0">
                <a:solidFill>
                  <a:schemeClr val="folHlink"/>
                </a:solidFill>
                <a:latin typeface="Arial" charset="0"/>
              </a:rPr>
              <a:t>Решать проблемы.</a:t>
            </a:r>
          </a:p>
          <a:p>
            <a:pPr eaLnBrk="1" hangingPunct="1">
              <a:lnSpc>
                <a:spcPct val="80000"/>
              </a:lnSpc>
              <a:buClr>
                <a:srgbClr val="FF3300"/>
              </a:buClr>
              <a:buSzPct val="180000"/>
              <a:buFontTx/>
              <a:buChar char="-"/>
              <a:defRPr/>
            </a:pPr>
            <a:r>
              <a:rPr lang="ru-RU" sz="2800" b="1" dirty="0" smtClean="0">
                <a:solidFill>
                  <a:schemeClr val="folHlink"/>
                </a:solidFill>
                <a:latin typeface="Arial" charset="0"/>
              </a:rPr>
              <a:t>Общаться со взрослыми, </a:t>
            </a:r>
            <a:r>
              <a:rPr lang="ru-RU" sz="2800" b="1" dirty="0">
                <a:solidFill>
                  <a:schemeClr val="folHlink"/>
                </a:solidFill>
                <a:latin typeface="Arial" charset="0"/>
              </a:rPr>
              <a:t>в</a:t>
            </a:r>
            <a:r>
              <a:rPr lang="ru-RU" sz="2800" b="1" dirty="0" smtClean="0">
                <a:solidFill>
                  <a:schemeClr val="folHlink"/>
                </a:solidFill>
                <a:latin typeface="Arial" charset="0"/>
              </a:rPr>
              <a:t>ключая членов семьи.</a:t>
            </a:r>
          </a:p>
          <a:p>
            <a:pPr eaLnBrk="1" hangingPunct="1">
              <a:lnSpc>
                <a:spcPct val="80000"/>
              </a:lnSpc>
              <a:buClr>
                <a:srgbClr val="FF3300"/>
              </a:buClr>
              <a:buSzPct val="180000"/>
              <a:buFontTx/>
              <a:buChar char="-"/>
              <a:defRPr/>
            </a:pPr>
            <a:r>
              <a:rPr lang="ru-RU" sz="2800" b="1" dirty="0" smtClean="0">
                <a:solidFill>
                  <a:schemeClr val="folHlink"/>
                </a:solidFill>
                <a:latin typeface="Arial" charset="0"/>
              </a:rPr>
              <a:t>Строить здоровые дружеские отношения</a:t>
            </a:r>
            <a:r>
              <a:rPr lang="en-US" sz="2800" b="1" dirty="0" smtClean="0">
                <a:solidFill>
                  <a:schemeClr val="folHlink"/>
                </a:solidFill>
                <a:latin typeface="Arial" charset="0"/>
              </a:rPr>
              <a:t> </a:t>
            </a:r>
            <a:r>
              <a:rPr lang="ru-RU" sz="2800" b="1" dirty="0" smtClean="0">
                <a:solidFill>
                  <a:schemeClr val="folHlink"/>
                </a:solidFill>
                <a:latin typeface="Arial" charset="0"/>
              </a:rPr>
              <a:t>со сверстниками.</a:t>
            </a:r>
          </a:p>
          <a:p>
            <a:pPr eaLnBrk="1" hangingPunct="1">
              <a:lnSpc>
                <a:spcPct val="80000"/>
              </a:lnSpc>
              <a:buClr>
                <a:srgbClr val="FF3300"/>
              </a:buClr>
              <a:buSzPct val="180000"/>
              <a:buFontTx/>
              <a:buChar char="-"/>
              <a:defRPr/>
            </a:pPr>
            <a:r>
              <a:rPr lang="ru-RU" sz="2800" b="1" dirty="0" smtClean="0">
                <a:solidFill>
                  <a:schemeClr val="folHlink"/>
                </a:solidFill>
                <a:latin typeface="Arial" charset="0"/>
              </a:rPr>
              <a:t>Ставить перед собой позитивные цели.</a:t>
            </a:r>
          </a:p>
          <a:p>
            <a:pPr eaLnBrk="1" hangingPunct="1">
              <a:lnSpc>
                <a:spcPct val="80000"/>
              </a:lnSpc>
              <a:buClr>
                <a:srgbClr val="FF3300"/>
              </a:buClr>
              <a:buSzPct val="180000"/>
              <a:buFontTx/>
              <a:buChar char="-"/>
              <a:defRPr/>
            </a:pPr>
            <a:r>
              <a:rPr lang="ru-RU" sz="2800" b="1" dirty="0" smtClean="0">
                <a:solidFill>
                  <a:schemeClr val="folHlink"/>
                </a:solidFill>
                <a:latin typeface="Arial" charset="0"/>
              </a:rPr>
              <a:t>Уметь правильно организовать досуг (спорт, музыка и т.д.).</a:t>
            </a:r>
          </a:p>
          <a:p>
            <a:pPr eaLnBrk="1" hangingPunct="1">
              <a:lnSpc>
                <a:spcPct val="80000"/>
              </a:lnSpc>
              <a:buClr>
                <a:srgbClr val="FF3300"/>
              </a:buClr>
              <a:buSzPct val="180000"/>
              <a:buFontTx/>
              <a:buChar char="-"/>
              <a:defRPr/>
            </a:pPr>
            <a:r>
              <a:rPr lang="ru-RU" sz="2800" b="1" dirty="0" smtClean="0">
                <a:solidFill>
                  <a:schemeClr val="folHlink"/>
                </a:solidFill>
                <a:latin typeface="Arial" charset="0"/>
              </a:rPr>
              <a:t>Противостоять негативному влиянию сверстников.</a:t>
            </a:r>
          </a:p>
          <a:p>
            <a:pPr eaLnBrk="1" hangingPunct="1">
              <a:lnSpc>
                <a:spcPct val="80000"/>
              </a:lnSpc>
              <a:buClr>
                <a:srgbClr val="FF3300"/>
              </a:buClr>
              <a:buSzPct val="180000"/>
              <a:buFontTx/>
              <a:buChar char="-"/>
              <a:defRPr/>
            </a:pPr>
            <a:r>
              <a:rPr lang="ru-RU" sz="2800" b="1" dirty="0" smtClean="0">
                <a:solidFill>
                  <a:schemeClr val="folHlink"/>
                </a:solidFill>
                <a:latin typeface="Arial" charset="0"/>
              </a:rPr>
              <a:t>Осознавать личную и гражданскую ответственность за свои поступки.</a:t>
            </a:r>
          </a:p>
        </p:txBody>
      </p:sp>
      <p:sp>
        <p:nvSpPr>
          <p:cNvPr id="14340" name="WordArt 4"/>
          <p:cNvSpPr>
            <a:spLocks noChangeArrowheads="1" noChangeShapeType="1" noTextEdit="1"/>
          </p:cNvSpPr>
          <p:nvPr/>
        </p:nvSpPr>
        <p:spPr bwMode="auto">
          <a:xfrm>
            <a:off x="563143" y="332656"/>
            <a:ext cx="8208912" cy="1008111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2000" b="1" kern="10" dirty="0" smtClean="0"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solidFill>
                  <a:srgbClr val="66CCFF"/>
                </a:solidFill>
                <a:latin typeface="Arial"/>
                <a:cs typeface="Arial"/>
              </a:rPr>
              <a:t>Подросток должен </a:t>
            </a:r>
            <a:r>
              <a:rPr lang="ru-RU" sz="2000" b="1" kern="10" dirty="0" smtClean="0"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latin typeface="Arial"/>
                <a:cs typeface="Arial"/>
              </a:rPr>
              <a:t>уметь</a:t>
            </a:r>
            <a:endParaRPr lang="ru-RU" sz="2000" b="1" kern="10" dirty="0">
              <a:ln w="9525">
                <a:solidFill>
                  <a:schemeClr val="hlink"/>
                </a:solidFill>
                <a:round/>
                <a:headEnd/>
                <a:tailEnd/>
              </a:ln>
              <a:latin typeface="Arial"/>
              <a:cs typeface="Arial"/>
            </a:endParaRPr>
          </a:p>
        </p:txBody>
      </p:sp>
      <p:sp>
        <p:nvSpPr>
          <p:cNvPr id="31748" name="Номер слайда 4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342131C3-CB89-4084-84FC-AD8A8F7BF3B1}" type="slidenum">
              <a:rPr lang="ru-RU" smtClean="0"/>
              <a:pPr/>
              <a:t>13</a:t>
            </a:fld>
            <a:endParaRPr lang="ru-RU" dirty="0" smtClean="0"/>
          </a:p>
        </p:txBody>
      </p:sp>
      <p:sp>
        <p:nvSpPr>
          <p:cNvPr id="2" name="Объект 1"/>
          <p:cNvSpPr>
            <a:spLocks noGrp="1"/>
          </p:cNvSpPr>
          <p:nvPr>
            <p:ph sz="quarter" idx="2"/>
          </p:nvPr>
        </p:nvSpPr>
        <p:spPr>
          <a:xfrm>
            <a:off x="4355976" y="404664"/>
            <a:ext cx="4038600" cy="1224136"/>
          </a:xfrm>
        </p:spPr>
        <p:txBody>
          <a:bodyPr/>
          <a:lstStyle/>
          <a:p>
            <a:endParaRPr lang="ru-RU" dirty="0" smtClean="0"/>
          </a:p>
          <a:p>
            <a:endParaRPr lang="ru-RU" dirty="0"/>
          </a:p>
          <a:p>
            <a:pPr marL="0" indent="0">
              <a:buNone/>
            </a:pPr>
            <a:r>
              <a:rPr lang="ru-RU" dirty="0" smtClean="0"/>
              <a:t>   </a:t>
            </a:r>
          </a:p>
          <a:p>
            <a:pPr marL="0" indent="0">
              <a:buNone/>
            </a:pPr>
            <a:r>
              <a:rPr lang="ru-RU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187633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0" y="274638"/>
            <a:ext cx="8964488" cy="706090"/>
          </a:xfrm>
        </p:spPr>
        <p:txBody>
          <a:bodyPr/>
          <a:lstStyle/>
          <a:p>
            <a:r>
              <a:rPr lang="ru-RU" dirty="0" smtClean="0">
                <a:solidFill>
                  <a:srgbClr val="66FF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Научите ребёнка говорить НЕТ</a:t>
            </a:r>
            <a:endParaRPr lang="ru-RU" dirty="0">
              <a:solidFill>
                <a:srgbClr val="66FF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Объект 7"/>
          <p:cNvSpPr>
            <a:spLocks noGrp="1"/>
          </p:cNvSpPr>
          <p:nvPr>
            <p:ph idx="1"/>
          </p:nvPr>
        </p:nvSpPr>
        <p:spPr>
          <a:xfrm>
            <a:off x="251520" y="1052736"/>
            <a:ext cx="8712968" cy="5616624"/>
          </a:xfrm>
        </p:spPr>
        <p:txBody>
          <a:bodyPr/>
          <a:lstStyle/>
          <a:p>
            <a:pPr>
              <a:buFont typeface="Wingdings" panose="05000000000000000000" pitchFamily="2" charset="2"/>
              <a:buChar char="q"/>
            </a:pPr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Дети должны быть уверены в том, что они имеют право выбора, в том числе право на отказ.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Повторять «нет» необходимо спокойно и твёрдо, не объясняясь и не оправдываясь.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Не показывать свою неуверенность и слабость (возможность уговорить себя), быть уверенным в себе и своём разумном решении.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Обходить стороной компании, в которой могут предложить наркотики.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Если ситуация давления возникает во время вечеринки, лучший выход – прекратить общение. 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П</a:t>
            </a:r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осоветуйте детям под любым предлогом связаться с вами по телефону</a:t>
            </a:r>
            <a:r>
              <a:rPr lang="ru-RU" sz="2400" b="1" smtClean="0">
                <a:latin typeface="Arial" panose="020B0604020202020204" pitchFamily="34" charset="0"/>
                <a:cs typeface="Arial" panose="020B0604020202020204" pitchFamily="34" charset="0"/>
              </a:rPr>
              <a:t>, а вы </a:t>
            </a:r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всегда сможете найти причину «отозвать» сына (дочь ) домой.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1BE76FBA-7F7A-4BF2-A4F5-A8647AFB2D5B}" type="slidenum">
              <a:rPr lang="ru-RU" smtClean="0"/>
              <a:pPr>
                <a:defRPr/>
              </a:pPr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81050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79512" y="1628800"/>
            <a:ext cx="8784976" cy="4680818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Clr>
                <a:srgbClr val="FF3300"/>
              </a:buClr>
              <a:buSzPct val="180000"/>
              <a:buFont typeface="Wingdings" pitchFamily="2" charset="2"/>
              <a:buChar char="S"/>
              <a:defRPr/>
            </a:pPr>
            <a:r>
              <a:rPr lang="ru-RU" sz="2800" b="1" dirty="0" smtClean="0">
                <a:solidFill>
                  <a:schemeClr val="folHlink"/>
                </a:solidFill>
                <a:latin typeface="Arial" charset="0"/>
              </a:rPr>
              <a:t>   За консультацией и медицинской помощью можно обратиться в  Центр медико-психологической помощи несовершеннолетним по адресу:                    </a:t>
            </a:r>
            <a:r>
              <a:rPr lang="ru-RU" sz="2800" b="1" dirty="0" smtClean="0">
                <a:solidFill>
                  <a:srgbClr val="66FF66"/>
                </a:solidFill>
                <a:latin typeface="Arial" charset="0"/>
              </a:rPr>
              <a:t>ул.</a:t>
            </a:r>
            <a:r>
              <a:rPr lang="ru-RU" sz="2800" b="1" dirty="0" smtClean="0">
                <a:solidFill>
                  <a:schemeClr val="folHlink"/>
                </a:solidFill>
                <a:latin typeface="Arial" charset="0"/>
              </a:rPr>
              <a:t> </a:t>
            </a:r>
            <a:r>
              <a:rPr lang="ru-RU" sz="2800" b="1" dirty="0" smtClean="0">
                <a:solidFill>
                  <a:srgbClr val="66FF66"/>
                </a:solidFill>
                <a:latin typeface="Arial" charset="0"/>
              </a:rPr>
              <a:t>40 лет Октября, 32      </a:t>
            </a:r>
            <a:r>
              <a:rPr lang="ru-RU" sz="2800" b="1" dirty="0" smtClean="0">
                <a:solidFill>
                  <a:schemeClr val="folHlink"/>
                </a:solidFill>
                <a:latin typeface="Arial" charset="0"/>
              </a:rPr>
              <a:t>(остановка транспорта «Театр ЧТЗ»);    </a:t>
            </a:r>
            <a:r>
              <a:rPr lang="ru-RU" sz="2800" b="1" dirty="0" smtClean="0">
                <a:solidFill>
                  <a:srgbClr val="66FF66"/>
                </a:solidFill>
                <a:latin typeface="Arial" charset="0"/>
              </a:rPr>
              <a:t>телефон 775-11-92</a:t>
            </a:r>
          </a:p>
          <a:p>
            <a:pPr marL="0" indent="0" eaLnBrk="1" hangingPunct="1">
              <a:lnSpc>
                <a:spcPct val="80000"/>
              </a:lnSpc>
              <a:buClr>
                <a:srgbClr val="FF3300"/>
              </a:buClr>
              <a:buSzPct val="180000"/>
              <a:buNone/>
              <a:defRPr/>
            </a:pPr>
            <a:endParaRPr lang="ru-RU" sz="2800" b="1" dirty="0" smtClean="0">
              <a:solidFill>
                <a:schemeClr val="folHlink"/>
              </a:solidFill>
              <a:latin typeface="Arial" charset="0"/>
            </a:endParaRPr>
          </a:p>
          <a:p>
            <a:pPr eaLnBrk="1" hangingPunct="1">
              <a:lnSpc>
                <a:spcPct val="80000"/>
              </a:lnSpc>
              <a:buClr>
                <a:srgbClr val="FF3300"/>
              </a:buClr>
              <a:buSzPct val="180000"/>
              <a:buFont typeface="Wingdings" pitchFamily="2" charset="2"/>
              <a:buChar char="S"/>
              <a:defRPr/>
            </a:pPr>
            <a:r>
              <a:rPr lang="ru-RU" sz="2800" b="1" dirty="0" smtClean="0">
                <a:solidFill>
                  <a:schemeClr val="folHlink"/>
                </a:solidFill>
                <a:latin typeface="Arial" charset="0"/>
              </a:rPr>
              <a:t>     Несовершеннолетним Металлургического района наркологическую помощь оказывает районный кабинет</a:t>
            </a:r>
            <a:r>
              <a:rPr lang="ru-RU" sz="2800" b="1" dirty="0" smtClean="0">
                <a:latin typeface="Arial" charset="0"/>
              </a:rPr>
              <a:t>:</a:t>
            </a:r>
            <a:r>
              <a:rPr lang="ru-RU" sz="2800" b="1" dirty="0" smtClean="0">
                <a:solidFill>
                  <a:srgbClr val="66FF66"/>
                </a:solidFill>
                <a:latin typeface="Arial" charset="0"/>
              </a:rPr>
              <a:t> ул. Сталеваров, 72</a:t>
            </a:r>
            <a:r>
              <a:rPr lang="ru-RU" sz="2800" b="1" dirty="0" smtClean="0">
                <a:solidFill>
                  <a:schemeClr val="folHlink"/>
                </a:solidFill>
                <a:latin typeface="Arial" charset="0"/>
              </a:rPr>
              <a:t>; </a:t>
            </a:r>
            <a:r>
              <a:rPr lang="ru-RU" sz="2800" b="1" dirty="0" smtClean="0">
                <a:solidFill>
                  <a:srgbClr val="66FF66"/>
                </a:solidFill>
                <a:latin typeface="Arial" charset="0"/>
              </a:rPr>
              <a:t>телефон 731-37-07</a:t>
            </a:r>
          </a:p>
        </p:txBody>
      </p:sp>
      <p:sp>
        <p:nvSpPr>
          <p:cNvPr id="14340" name="WordArt 4"/>
          <p:cNvSpPr>
            <a:spLocks noChangeArrowheads="1" noChangeShapeType="1" noTextEdit="1"/>
          </p:cNvSpPr>
          <p:nvPr/>
        </p:nvSpPr>
        <p:spPr bwMode="auto">
          <a:xfrm>
            <a:off x="395536" y="404664"/>
            <a:ext cx="8352928" cy="1008111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2000" b="1" kern="10" dirty="0" smtClean="0"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solidFill>
                  <a:srgbClr val="66FF66"/>
                </a:solidFill>
                <a:latin typeface="Arial"/>
                <a:cs typeface="Arial"/>
              </a:rPr>
              <a:t>Наркологическая помощь подросткам</a:t>
            </a:r>
            <a:endParaRPr lang="ru-RU" sz="2000" b="1" kern="10" dirty="0">
              <a:ln w="9525">
                <a:solidFill>
                  <a:schemeClr val="hlink"/>
                </a:solidFill>
                <a:round/>
                <a:headEnd/>
                <a:tailEnd/>
              </a:ln>
              <a:solidFill>
                <a:srgbClr val="66FF66"/>
              </a:solidFill>
              <a:latin typeface="Arial"/>
              <a:cs typeface="Arial"/>
            </a:endParaRPr>
          </a:p>
        </p:txBody>
      </p:sp>
      <p:sp>
        <p:nvSpPr>
          <p:cNvPr id="31748" name="Номер слайда 4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342131C3-CB89-4084-84FC-AD8A8F7BF3B1}" type="slidenum">
              <a:rPr lang="ru-RU" smtClean="0"/>
              <a:pPr/>
              <a:t>15</a:t>
            </a:fld>
            <a:endParaRPr lang="ru-RU" dirty="0" smtClean="0"/>
          </a:p>
        </p:txBody>
      </p:sp>
      <p:sp>
        <p:nvSpPr>
          <p:cNvPr id="2" name="Объект 1"/>
          <p:cNvSpPr>
            <a:spLocks noGrp="1"/>
          </p:cNvSpPr>
          <p:nvPr>
            <p:ph sz="quarter" idx="2"/>
          </p:nvPr>
        </p:nvSpPr>
        <p:spPr>
          <a:xfrm>
            <a:off x="4355976" y="404664"/>
            <a:ext cx="4038600" cy="2185988"/>
          </a:xfrm>
        </p:spPr>
        <p:txBody>
          <a:bodyPr/>
          <a:lstStyle/>
          <a:p>
            <a:endParaRPr lang="ru-RU" dirty="0" smtClean="0"/>
          </a:p>
          <a:p>
            <a:endParaRPr lang="ru-RU" dirty="0"/>
          </a:p>
          <a:p>
            <a:pPr marL="0" indent="0">
              <a:buNone/>
            </a:pPr>
            <a:r>
              <a:rPr lang="ru-RU" dirty="0" smtClean="0"/>
              <a:t>   </a:t>
            </a:r>
          </a:p>
          <a:p>
            <a:pPr marL="0" indent="0">
              <a:buNone/>
            </a:pPr>
            <a:r>
              <a:rPr lang="ru-RU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1114700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1000"/>
                                        <p:tgtEl>
                                          <p:spTgt spid="143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1000"/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1000"/>
                                        <p:tgtEl>
                                          <p:spTgt spid="143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39" grpId="0" build="p"/>
      <p:bldP spid="14340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764704"/>
            <a:ext cx="8229600" cy="5904656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2600" b="1" dirty="0" smtClean="0">
                <a:latin typeface="Arial Black" panose="020B0A04020102020204" pitchFamily="34" charset="0"/>
              </a:rPr>
              <a:t>    Подавляющее большинство подростков понимают,  что </a:t>
            </a:r>
            <a:r>
              <a:rPr lang="ru-RU" sz="2600" b="1" dirty="0" smtClean="0">
                <a:solidFill>
                  <a:srgbClr val="66FF66"/>
                </a:solidFill>
                <a:latin typeface="Arial Black" panose="020B0A04020102020204" pitchFamily="34" charset="0"/>
              </a:rPr>
              <a:t>только здоровье </a:t>
            </a:r>
            <a:r>
              <a:rPr lang="ru-RU" sz="2600" b="1" dirty="0" smtClean="0">
                <a:latin typeface="Arial Black" panose="020B0A04020102020204" pitchFamily="34" charset="0"/>
              </a:rPr>
              <a:t>даст им возможность  реализовать себя в профессии, сделать карьеру, создать семью, иметь здоровых детей. </a:t>
            </a:r>
            <a:endParaRPr lang="en-US" sz="2600" b="1" dirty="0" smtClean="0">
              <a:latin typeface="Arial Black" panose="020B0A04020102020204" pitchFamily="34" charset="0"/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ru-RU" sz="2600" b="1" dirty="0" smtClean="0">
              <a:latin typeface="Arial Black" panose="020B0A04020102020204" pitchFamily="34" charset="0"/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2600" b="1" dirty="0" smtClean="0">
                <a:solidFill>
                  <a:srgbClr val="66FF66"/>
                </a:solidFill>
                <a:latin typeface="Arial Black" panose="020B0A04020102020204" pitchFamily="34" charset="0"/>
              </a:rPr>
              <a:t>     </a:t>
            </a:r>
            <a:r>
              <a:rPr lang="ru-RU" sz="2600" b="1" dirty="0" smtClean="0">
                <a:solidFill>
                  <a:srgbClr val="66FF66"/>
                </a:solidFill>
                <a:latin typeface="Arial Black" panose="020B0A04020102020204" pitchFamily="34" charset="0"/>
              </a:rPr>
              <a:t>Сохранить здоровье можно разными способами. Но главное</a:t>
            </a:r>
            <a:r>
              <a:rPr lang="en-US" sz="2600" b="1" dirty="0" smtClean="0">
                <a:solidFill>
                  <a:srgbClr val="66FF66"/>
                </a:solidFill>
                <a:latin typeface="Arial Black" panose="020B0A04020102020204" pitchFamily="34" charset="0"/>
              </a:rPr>
              <a:t> </a:t>
            </a:r>
            <a:r>
              <a:rPr lang="ru-RU" sz="2600" b="1" dirty="0" smtClean="0">
                <a:solidFill>
                  <a:srgbClr val="66FF66"/>
                </a:solidFill>
                <a:latin typeface="Arial Black" panose="020B0A04020102020204" pitchFamily="34" charset="0"/>
              </a:rPr>
              <a:t>- это культура самого человека, составной частью которой является отношение к своему здоровью и здоровью других людей.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ru-RU" sz="2600" dirty="0">
              <a:solidFill>
                <a:srgbClr val="66FF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10285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5" name="Rectangle 5"/>
          <p:cNvSpPr>
            <a:spLocks noChangeArrowheads="1"/>
          </p:cNvSpPr>
          <p:nvPr/>
        </p:nvSpPr>
        <p:spPr bwMode="auto">
          <a:xfrm>
            <a:off x="4716016" y="502795"/>
            <a:ext cx="4427984" cy="58785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r>
              <a:rPr lang="ru-RU" sz="3200" b="1" dirty="0">
                <a:solidFill>
                  <a:srgbClr val="66FF66"/>
                </a:solidFill>
                <a:latin typeface="Arial Black" panose="020B0A04020102020204" pitchFamily="34" charset="0"/>
              </a:rPr>
              <a:t>«</a:t>
            </a:r>
            <a:r>
              <a:rPr lang="ru-RU" sz="3200" b="1" dirty="0">
                <a:solidFill>
                  <a:srgbClr val="66FF66"/>
                </a:solidFill>
                <a:latin typeface="Arial Black" panose="020B0A04020102020204" pitchFamily="34" charset="0"/>
                <a:ea typeface="Batang"/>
                <a:cs typeface="Batang"/>
              </a:rPr>
              <a:t>У кого есть здоровье,           </a:t>
            </a:r>
            <a:r>
              <a:rPr lang="ru-RU" sz="3200" b="1" dirty="0">
                <a:solidFill>
                  <a:srgbClr val="66FF66"/>
                </a:solidFill>
                <a:latin typeface="Arial Black" panose="020B0A04020102020204" pitchFamily="34" charset="0"/>
              </a:rPr>
              <a:t/>
            </a:r>
            <a:br>
              <a:rPr lang="ru-RU" sz="3200" b="1" dirty="0">
                <a:solidFill>
                  <a:srgbClr val="66FF66"/>
                </a:solidFill>
                <a:latin typeface="Arial Black" panose="020B0A04020102020204" pitchFamily="34" charset="0"/>
              </a:rPr>
            </a:br>
            <a:r>
              <a:rPr lang="ru-RU" sz="3200" b="1" dirty="0">
                <a:solidFill>
                  <a:srgbClr val="66FF66"/>
                </a:solidFill>
                <a:latin typeface="Arial Black" panose="020B0A04020102020204" pitchFamily="34" charset="0"/>
              </a:rPr>
              <a:t>   </a:t>
            </a:r>
            <a:r>
              <a:rPr lang="ru-RU" sz="3200" b="1" dirty="0">
                <a:solidFill>
                  <a:srgbClr val="66FF66"/>
                </a:solidFill>
                <a:latin typeface="Arial Black" panose="020B0A04020102020204" pitchFamily="34" charset="0"/>
                <a:ea typeface="Batang"/>
                <a:cs typeface="Batang"/>
              </a:rPr>
              <a:t>у того есть</a:t>
            </a:r>
            <a:r>
              <a:rPr lang="ru-RU" sz="3200" b="1" dirty="0">
                <a:solidFill>
                  <a:srgbClr val="66FF66"/>
                </a:solidFill>
                <a:latin typeface="Arial Black" panose="020B0A04020102020204" pitchFamily="34" charset="0"/>
              </a:rPr>
              <a:t> </a:t>
            </a:r>
            <a:r>
              <a:rPr lang="ru-RU" sz="3200" b="1" dirty="0" smtClean="0">
                <a:solidFill>
                  <a:srgbClr val="66FF66"/>
                </a:solidFill>
                <a:latin typeface="Arial Black" panose="020B0A04020102020204" pitchFamily="34" charset="0"/>
              </a:rPr>
              <a:t> </a:t>
            </a:r>
            <a:r>
              <a:rPr lang="ru-RU" sz="3200" b="1" dirty="0" smtClean="0">
                <a:solidFill>
                  <a:srgbClr val="66FF66"/>
                </a:solidFill>
                <a:latin typeface="Arial Black" panose="020B0A04020102020204" pitchFamily="34" charset="0"/>
                <a:ea typeface="Batang"/>
                <a:cs typeface="Batang"/>
              </a:rPr>
              <a:t>надежда</a:t>
            </a:r>
            <a:r>
              <a:rPr lang="ru-RU" sz="3200" b="1" dirty="0">
                <a:solidFill>
                  <a:srgbClr val="66FF66"/>
                </a:solidFill>
                <a:latin typeface="Arial Black" panose="020B0A04020102020204" pitchFamily="34" charset="0"/>
                <a:ea typeface="Batang"/>
                <a:cs typeface="Batang"/>
              </a:rPr>
              <a:t>.</a:t>
            </a:r>
            <a:br>
              <a:rPr lang="ru-RU" sz="3200" b="1" dirty="0">
                <a:solidFill>
                  <a:srgbClr val="66FF66"/>
                </a:solidFill>
                <a:latin typeface="Arial Black" panose="020B0A04020102020204" pitchFamily="34" charset="0"/>
                <a:ea typeface="Batang"/>
                <a:cs typeface="Batang"/>
              </a:rPr>
            </a:br>
            <a:r>
              <a:rPr lang="ru-RU" sz="3200" b="1" dirty="0">
                <a:solidFill>
                  <a:srgbClr val="66FF66"/>
                </a:solidFill>
                <a:latin typeface="Arial Black" panose="020B0A04020102020204" pitchFamily="34" charset="0"/>
              </a:rPr>
              <a:t> </a:t>
            </a:r>
            <a:r>
              <a:rPr lang="ru-RU" sz="3200" b="1" dirty="0">
                <a:solidFill>
                  <a:srgbClr val="66FF66"/>
                </a:solidFill>
                <a:latin typeface="Arial Black" panose="020B0A04020102020204" pitchFamily="34" charset="0"/>
                <a:ea typeface="Batang"/>
                <a:cs typeface="Batang"/>
              </a:rPr>
              <a:t>У кого есть надежда, </a:t>
            </a:r>
            <a:r>
              <a:rPr lang="ru-RU" sz="3200" b="1" dirty="0">
                <a:solidFill>
                  <a:srgbClr val="66FF66"/>
                </a:solidFill>
                <a:latin typeface="Arial Black" panose="020B0A04020102020204" pitchFamily="34" charset="0"/>
              </a:rPr>
              <a:t>   </a:t>
            </a:r>
            <a:br>
              <a:rPr lang="ru-RU" sz="3200" b="1" dirty="0">
                <a:solidFill>
                  <a:srgbClr val="66FF66"/>
                </a:solidFill>
                <a:latin typeface="Arial Black" panose="020B0A04020102020204" pitchFamily="34" charset="0"/>
              </a:rPr>
            </a:br>
            <a:r>
              <a:rPr lang="ru-RU" sz="3200" b="1" dirty="0">
                <a:solidFill>
                  <a:srgbClr val="66FF66"/>
                </a:solidFill>
                <a:latin typeface="Arial Black" panose="020B0A04020102020204" pitchFamily="34" charset="0"/>
              </a:rPr>
              <a:t>         </a:t>
            </a:r>
            <a:r>
              <a:rPr lang="ru-RU" sz="3200" b="1" dirty="0">
                <a:solidFill>
                  <a:srgbClr val="66FF66"/>
                </a:solidFill>
                <a:latin typeface="Arial Black" panose="020B0A04020102020204" pitchFamily="34" charset="0"/>
                <a:ea typeface="Batang"/>
                <a:cs typeface="Batang"/>
              </a:rPr>
              <a:t>у того есть всё</a:t>
            </a:r>
            <a:r>
              <a:rPr lang="ru-RU" sz="3200" b="1" dirty="0" smtClean="0">
                <a:solidFill>
                  <a:srgbClr val="66FF66"/>
                </a:solidFill>
                <a:latin typeface="Arial Black" panose="020B0A04020102020204" pitchFamily="34" charset="0"/>
              </a:rPr>
              <a:t>».</a:t>
            </a:r>
          </a:p>
          <a:p>
            <a:r>
              <a:rPr lang="ru-RU" sz="3200" b="1" dirty="0" smtClean="0">
                <a:solidFill>
                  <a:srgbClr val="66FF66"/>
                </a:solidFill>
                <a:latin typeface="Arial Black" panose="020B0A04020102020204" pitchFamily="34" charset="0"/>
              </a:rPr>
              <a:t> </a:t>
            </a:r>
            <a:endParaRPr lang="ru-RU" sz="3200" b="1" dirty="0">
              <a:solidFill>
                <a:srgbClr val="66FF66"/>
              </a:solidFill>
              <a:latin typeface="Arial Black" panose="020B0A04020102020204" pitchFamily="34" charset="0"/>
            </a:endParaRPr>
          </a:p>
          <a:p>
            <a:pPr algn="ctr"/>
            <a:r>
              <a:rPr lang="ru-RU" sz="3200" b="1" dirty="0">
                <a:solidFill>
                  <a:srgbClr val="FFFF66"/>
                </a:solidFill>
                <a:latin typeface="Arial Black" panose="020B0A04020102020204" pitchFamily="34" charset="0"/>
              </a:rPr>
              <a:t>  </a:t>
            </a:r>
            <a:r>
              <a:rPr lang="ru-RU" sz="3200" b="1" dirty="0" smtClean="0">
                <a:solidFill>
                  <a:srgbClr val="FFFF66"/>
                </a:solidFill>
                <a:latin typeface="Arial Black" panose="020B0A04020102020204" pitchFamily="34" charset="0"/>
              </a:rPr>
              <a:t> </a:t>
            </a:r>
            <a:r>
              <a:rPr lang="ru-RU" sz="2800" b="1" i="1" dirty="0">
                <a:solidFill>
                  <a:srgbClr val="FFFF66"/>
                </a:solidFill>
                <a:latin typeface="Arial Black" panose="020B0A04020102020204" pitchFamily="34" charset="0"/>
                <a:ea typeface="Batang"/>
                <a:cs typeface="Batang"/>
              </a:rPr>
              <a:t>Восточная  мудрость</a:t>
            </a:r>
            <a:r>
              <a:rPr lang="ru-RU" sz="2800" i="1" dirty="0">
                <a:solidFill>
                  <a:srgbClr val="FFFF66"/>
                </a:solidFill>
                <a:latin typeface="Arial Black" panose="020B0A04020102020204" pitchFamily="34" charset="0"/>
              </a:rPr>
              <a:t/>
            </a:r>
            <a:br>
              <a:rPr lang="ru-RU" sz="2800" i="1" dirty="0">
                <a:solidFill>
                  <a:srgbClr val="FFFF66"/>
                </a:solidFill>
                <a:latin typeface="Arial Black" panose="020B0A04020102020204" pitchFamily="34" charset="0"/>
              </a:rPr>
            </a:br>
            <a:endParaRPr lang="ru-RU" sz="2800" i="1" dirty="0">
              <a:solidFill>
                <a:srgbClr val="FFFF66"/>
              </a:solidFill>
              <a:latin typeface="Arial Black" panose="020B0A04020102020204" pitchFamily="34" charset="0"/>
            </a:endParaRPr>
          </a:p>
        </p:txBody>
      </p:sp>
      <p:sp>
        <p:nvSpPr>
          <p:cNvPr id="18435" name="Номер слайда 3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8D7739A4-A0E5-46ED-81DF-0497B3D71AFD}" type="slidenum">
              <a:rPr lang="ru-RU" smtClean="0"/>
              <a:pPr/>
              <a:t>17</a:t>
            </a:fld>
            <a:endParaRPr lang="ru-RU" smtClean="0"/>
          </a:p>
        </p:txBody>
      </p:sp>
      <p:pic>
        <p:nvPicPr>
          <p:cNvPr id="6" name="Picture 2" descr="C:\Documents and Settings\Слава\Рабочий стол\m-72203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1333" y="544840"/>
            <a:ext cx="3896651" cy="5836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287921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grpId="0" nodeType="afterEffect">
                                  <p:stCondLst>
                                    <p:cond delay="1000"/>
                                  </p:stCondLst>
                                  <p:iterate type="wd">
                                    <p:tmPct val="4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500"/>
                                        <p:tgtEl>
                                          <p:spTgt spid="256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0" presetClass="entr" presetSubtype="0" decel="100000" fill="hold" grpId="1" nodeType="withEffect">
                                  <p:stCondLst>
                                    <p:cond delay="1000"/>
                                  </p:stCondLst>
                                  <p:iterate type="wd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56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56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56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05" grpId="0"/>
      <p:bldP spid="25605" grpId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5" name="Номер слайда 3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8D7739A4-A0E5-46ED-81DF-0497B3D71AFD}" type="slidenum">
              <a:rPr lang="ru-RU" smtClean="0"/>
              <a:pPr/>
              <a:t>18</a:t>
            </a:fld>
            <a:endParaRPr lang="ru-RU" dirty="0" smtClean="0"/>
          </a:p>
        </p:txBody>
      </p:sp>
      <p:pic>
        <p:nvPicPr>
          <p:cNvPr id="4" name="Picture 3" descr="E:\Фото\Лагерь 2011\Dsc'11_7588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527" y="836712"/>
            <a:ext cx="8339101" cy="55446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082969" y="1268760"/>
            <a:ext cx="7016216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4800" b="1" dirty="0">
                <a:solidFill>
                  <a:srgbClr val="FFFF00"/>
                </a:solidFill>
                <a:latin typeface="Calibri" panose="020F0502020204030204" pitchFamily="34" charset="0"/>
              </a:rPr>
              <a:t>СПАСИБО ЗА ВНИМАНИЕ!</a:t>
            </a:r>
            <a:endParaRPr lang="ru-RU" sz="4800" i="1" dirty="0">
              <a:solidFill>
                <a:srgbClr val="FFFF0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68559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16" name="Picture 12" descr="22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973638" y="1700213"/>
            <a:ext cx="3921125" cy="4897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7115" name="Picture 11" descr="1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11188" y="1700213"/>
            <a:ext cx="3889375" cy="4897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Group 16"/>
          <p:cNvGrpSpPr>
            <a:grpSpLocks/>
          </p:cNvGrpSpPr>
          <p:nvPr/>
        </p:nvGrpSpPr>
        <p:grpSpPr bwMode="auto">
          <a:xfrm>
            <a:off x="755650" y="1700213"/>
            <a:ext cx="7920038" cy="4608512"/>
            <a:chOff x="884" y="1253"/>
            <a:chExt cx="3959" cy="2721"/>
          </a:xfrm>
        </p:grpSpPr>
        <p:sp>
          <p:nvSpPr>
            <p:cNvPr id="19463" name="Oval 5"/>
            <p:cNvSpPr>
              <a:spLocks noChangeArrowheads="1"/>
            </p:cNvSpPr>
            <p:nvPr/>
          </p:nvSpPr>
          <p:spPr bwMode="auto">
            <a:xfrm>
              <a:off x="884" y="1253"/>
              <a:ext cx="3959" cy="2721"/>
            </a:xfrm>
            <a:prstGeom prst="ellipse">
              <a:avLst/>
            </a:prstGeom>
            <a:solidFill>
              <a:schemeClr val="folHlink">
                <a:alpha val="76862"/>
              </a:schemeClr>
            </a:solidFill>
            <a:ln w="63500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9464" name="Text Box 6"/>
            <p:cNvSpPr txBox="1">
              <a:spLocks noChangeArrowheads="1"/>
            </p:cNvSpPr>
            <p:nvPr/>
          </p:nvSpPr>
          <p:spPr bwMode="auto">
            <a:xfrm>
              <a:off x="1202" y="1525"/>
              <a:ext cx="3175" cy="23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endParaRPr lang="ru-RU" sz="2000" b="1">
                <a:solidFill>
                  <a:srgbClr val="003399"/>
                </a:solidFill>
                <a:latin typeface="Arial" charset="0"/>
              </a:endParaRPr>
            </a:p>
          </p:txBody>
        </p:sp>
      </p:grpSp>
      <p:sp>
        <p:nvSpPr>
          <p:cNvPr id="47111" name="WordArt 7"/>
          <p:cNvSpPr>
            <a:spLocks noChangeArrowheads="1" noChangeShapeType="1"/>
          </p:cNvSpPr>
          <p:nvPr/>
        </p:nvSpPr>
        <p:spPr bwMode="auto">
          <a:xfrm>
            <a:off x="395288" y="333375"/>
            <a:ext cx="8229600" cy="11430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2000" b="1" kern="10" dirty="0" err="1" smtClean="0">
                <a:ln w="9525">
                  <a:solidFill>
                    <a:schemeClr val="bg2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Arial Black" panose="020B0A04020102020204" pitchFamily="34" charset="0"/>
                <a:cs typeface="Arial"/>
              </a:rPr>
              <a:t>НаркоМАНИЯ</a:t>
            </a:r>
            <a:r>
              <a:rPr lang="ru-RU" sz="2000" b="1" kern="10" dirty="0" smtClean="0">
                <a:ln w="9525">
                  <a:solidFill>
                    <a:schemeClr val="bg2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Arial Black" panose="020B0A04020102020204" pitchFamily="34" charset="0"/>
                <a:cs typeface="Arial"/>
              </a:rPr>
              <a:t>: </a:t>
            </a:r>
          </a:p>
          <a:p>
            <a:pPr algn="ctr"/>
            <a:r>
              <a:rPr lang="ru-RU" sz="2000" b="1" kern="10" dirty="0" smtClean="0">
                <a:ln w="9525">
                  <a:solidFill>
                    <a:schemeClr val="bg2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Arial Black" panose="020B0A04020102020204" pitchFamily="34" charset="0"/>
                <a:cs typeface="Arial"/>
              </a:rPr>
              <a:t>миф или реальность?</a:t>
            </a:r>
            <a:endParaRPr lang="ru-RU" sz="2000" b="1" kern="10" dirty="0">
              <a:ln w="9525">
                <a:solidFill>
                  <a:schemeClr val="bg2"/>
                </a:solidFill>
                <a:round/>
                <a:headEnd/>
                <a:tailEnd/>
              </a:ln>
              <a:solidFill>
                <a:srgbClr val="FF0000"/>
              </a:solidFill>
              <a:latin typeface="Arial Black" panose="020B0A04020102020204" pitchFamily="34" charset="0"/>
              <a:cs typeface="Arial"/>
            </a:endParaRPr>
          </a:p>
        </p:txBody>
      </p:sp>
      <p:sp>
        <p:nvSpPr>
          <p:cNvPr id="19461" name="Rectangle 20"/>
          <p:cNvSpPr>
            <a:spLocks noChangeArrowheads="1"/>
          </p:cNvSpPr>
          <p:nvPr/>
        </p:nvSpPr>
        <p:spPr bwMode="auto">
          <a:xfrm>
            <a:off x="1669690" y="2160895"/>
            <a:ext cx="6306145" cy="32439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20000"/>
              </a:spcBef>
            </a:pPr>
            <a:r>
              <a:rPr lang="ru-RU" sz="3200" b="1" dirty="0">
                <a:solidFill>
                  <a:srgbClr val="FF0000"/>
                </a:solidFill>
                <a:latin typeface="Arial Black" panose="020B0A04020102020204" pitchFamily="34" charset="0"/>
              </a:rPr>
              <a:t>Наркотики </a:t>
            </a:r>
            <a:endParaRPr lang="ru-RU" sz="3200" b="1" dirty="0" smtClean="0">
              <a:solidFill>
                <a:srgbClr val="FF0000"/>
              </a:solidFill>
              <a:latin typeface="Arial Black" panose="020B0A04020102020204" pitchFamily="34" charset="0"/>
            </a:endParaRPr>
          </a:p>
          <a:p>
            <a:pPr algn="ctr">
              <a:spcBef>
                <a:spcPct val="20000"/>
              </a:spcBef>
            </a:pPr>
            <a:r>
              <a:rPr lang="ru-RU" sz="3200" b="1" dirty="0" smtClean="0">
                <a:solidFill>
                  <a:schemeClr val="tx2">
                    <a:lumMod val="50000"/>
                  </a:schemeClr>
                </a:solidFill>
                <a:latin typeface="Arial Black" panose="020B0A04020102020204" pitchFamily="34" charset="0"/>
              </a:rPr>
              <a:t>были </a:t>
            </a:r>
            <a:r>
              <a:rPr lang="ru-RU" sz="3200" b="1" dirty="0">
                <a:solidFill>
                  <a:schemeClr val="tx2">
                    <a:lumMod val="50000"/>
                  </a:schemeClr>
                </a:solidFill>
                <a:latin typeface="Arial Black" panose="020B0A04020102020204" pitchFamily="34" charset="0"/>
              </a:rPr>
              <a:t>известны </a:t>
            </a:r>
            <a:r>
              <a:rPr lang="ru-RU" sz="3200" b="1" dirty="0" smtClean="0">
                <a:solidFill>
                  <a:schemeClr val="tx2">
                    <a:lumMod val="50000"/>
                  </a:schemeClr>
                </a:solidFill>
                <a:latin typeface="Arial Black" panose="020B0A04020102020204" pitchFamily="34" charset="0"/>
              </a:rPr>
              <a:t>уже          в глубокой </a:t>
            </a:r>
            <a:r>
              <a:rPr lang="ru-RU" sz="3200" b="1" dirty="0">
                <a:solidFill>
                  <a:schemeClr val="tx2">
                    <a:lumMod val="50000"/>
                  </a:schemeClr>
                </a:solidFill>
                <a:latin typeface="Arial Black" panose="020B0A04020102020204" pitchFamily="34" charset="0"/>
              </a:rPr>
              <a:t>древности</a:t>
            </a:r>
          </a:p>
          <a:p>
            <a:pPr algn="ctr">
              <a:spcBef>
                <a:spcPct val="20000"/>
              </a:spcBef>
            </a:pPr>
            <a:r>
              <a:rPr lang="ru-RU" sz="3200" b="1" dirty="0">
                <a:solidFill>
                  <a:schemeClr val="tx2">
                    <a:lumMod val="50000"/>
                  </a:schemeClr>
                </a:solidFill>
                <a:latin typeface="Arial Black" panose="020B0A04020102020204" pitchFamily="34" charset="0"/>
              </a:rPr>
              <a:t>(греч.</a:t>
            </a:r>
            <a:r>
              <a:rPr lang="en-US" sz="3200" b="1" dirty="0">
                <a:solidFill>
                  <a:schemeClr val="tx2">
                    <a:lumMod val="50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Arial Black" panose="020B0A04020102020204" pitchFamily="34" charset="0"/>
              </a:rPr>
              <a:t>narke</a:t>
            </a:r>
            <a:r>
              <a:rPr lang="en-US" sz="3200" b="1" dirty="0">
                <a:solidFill>
                  <a:srgbClr val="255305"/>
                </a:solidFill>
                <a:latin typeface="Arial Black" panose="020B0A04020102020204" pitchFamily="34" charset="0"/>
              </a:rPr>
              <a:t> </a:t>
            </a:r>
            <a:r>
              <a:rPr lang="en-US" sz="3200" b="1" dirty="0">
                <a:solidFill>
                  <a:schemeClr val="tx2">
                    <a:lumMod val="50000"/>
                  </a:schemeClr>
                </a:solidFill>
                <a:latin typeface="Arial Black" panose="020B0A04020102020204" pitchFamily="34" charset="0"/>
              </a:rPr>
              <a:t>– </a:t>
            </a:r>
            <a:r>
              <a:rPr lang="ru-RU" sz="3200" b="1" dirty="0">
                <a:solidFill>
                  <a:schemeClr val="tx2">
                    <a:lumMod val="50000"/>
                  </a:schemeClr>
                </a:solidFill>
                <a:latin typeface="Arial Black" panose="020B0A04020102020204" pitchFamily="34" charset="0"/>
              </a:rPr>
              <a:t>сон, оцепенение, онемение,</a:t>
            </a:r>
            <a:r>
              <a:rPr lang="en-US" sz="3200" b="1" dirty="0">
                <a:solidFill>
                  <a:schemeClr val="tx2">
                    <a:lumMod val="50000"/>
                  </a:schemeClr>
                </a:solidFill>
                <a:latin typeface="Arial Black" panose="020B0A04020102020204" pitchFamily="34" charset="0"/>
              </a:rPr>
              <a:t>  </a:t>
            </a:r>
            <a:r>
              <a:rPr lang="en-US" sz="3200" b="1" dirty="0">
                <a:solidFill>
                  <a:srgbClr val="FF0000"/>
                </a:solidFill>
                <a:latin typeface="Arial Black" panose="020B0A04020102020204" pitchFamily="34" charset="0"/>
              </a:rPr>
              <a:t>mania </a:t>
            </a:r>
            <a:r>
              <a:rPr lang="ru-RU" sz="3200" b="1" dirty="0">
                <a:solidFill>
                  <a:schemeClr val="tx2">
                    <a:lumMod val="50000"/>
                  </a:schemeClr>
                </a:solidFill>
                <a:latin typeface="Arial Black" panose="020B0A04020102020204" pitchFamily="34" charset="0"/>
              </a:rPr>
              <a:t>– страсть, </a:t>
            </a:r>
            <a:r>
              <a:rPr lang="ru-RU" sz="3200" b="1" dirty="0" smtClean="0">
                <a:solidFill>
                  <a:schemeClr val="tx2">
                    <a:lumMod val="50000"/>
                  </a:schemeClr>
                </a:solidFill>
                <a:latin typeface="Arial Black" panose="020B0A04020102020204" pitchFamily="34" charset="0"/>
              </a:rPr>
              <a:t>безумие)</a:t>
            </a:r>
            <a:endParaRPr lang="ru-RU" sz="3200" b="1" dirty="0">
              <a:solidFill>
                <a:schemeClr val="tx2">
                  <a:lumMod val="50000"/>
                </a:schemeClr>
              </a:solidFill>
              <a:latin typeface="Arial Black" panose="020B0A04020102020204" pitchFamily="34" charset="0"/>
            </a:endParaRPr>
          </a:p>
        </p:txBody>
      </p:sp>
      <p:sp>
        <p:nvSpPr>
          <p:cNvPr id="19462" name="Номер слайда 8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E5A367E1-7904-4338-B900-835742464CCE}" type="slidenum">
              <a:rPr lang="ru-RU" smtClean="0"/>
              <a:pPr/>
              <a:t>2</a:t>
            </a:fld>
            <a:endParaRPr lang="ru-RU" smtClean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1000"/>
                                        <p:tgtEl>
                                          <p:spTgt spid="47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8" presetClass="entr" presetSubtype="32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11" dur="2000"/>
                                        <p:tgtEl>
                                          <p:spTgt spid="47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500"/>
                            </p:stCondLst>
                            <p:childTnLst>
                              <p:par>
                                <p:cTn id="13" presetID="8" presetClass="entr" presetSubtype="32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15" dur="2000"/>
                                        <p:tgtEl>
                                          <p:spTgt spid="47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6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9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11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algn="l" eaLnBrk="1" hangingPunct="1">
              <a:defRPr/>
            </a:pPr>
            <a:r>
              <a:rPr lang="ru-RU" smtClean="0"/>
              <a:t>                                              </a:t>
            </a:r>
          </a:p>
        </p:txBody>
      </p:sp>
      <p:sp>
        <p:nvSpPr>
          <p:cNvPr id="604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476672"/>
            <a:ext cx="8291512" cy="6120978"/>
          </a:xfrm>
        </p:spPr>
        <p:txBody>
          <a:bodyPr/>
          <a:lstStyle/>
          <a:p>
            <a:pPr algn="ctr" eaLnBrk="1" hangingPunct="1">
              <a:buFont typeface="Wingdings" pitchFamily="2" charset="2"/>
              <a:buNone/>
              <a:defRPr/>
            </a:pPr>
            <a:r>
              <a:rPr lang="ru-RU" sz="3600" b="1" dirty="0" smtClean="0">
                <a:solidFill>
                  <a:srgbClr val="66FF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 конца </a:t>
            </a:r>
            <a:r>
              <a:rPr lang="en-US" sz="3600" b="1" dirty="0" smtClean="0">
                <a:solidFill>
                  <a:srgbClr val="66FF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XIX </a:t>
            </a:r>
            <a:r>
              <a:rPr lang="ru-RU" sz="3600" b="1" dirty="0" smtClean="0">
                <a:solidFill>
                  <a:srgbClr val="66FF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века наркомания не рассматривалась как серьёзная международная медицинская проблема. Только в начале </a:t>
            </a:r>
            <a:r>
              <a:rPr lang="en-US" sz="3600" b="1" dirty="0" smtClean="0">
                <a:solidFill>
                  <a:srgbClr val="66FF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XX </a:t>
            </a:r>
            <a:r>
              <a:rPr lang="ru-RU" sz="3600" b="1" dirty="0" smtClean="0">
                <a:solidFill>
                  <a:srgbClr val="66FF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века с развитием технического прогресса и началом лабораторного производства опиума и кокаина наркомания получает эпидемическое распространение</a:t>
            </a:r>
            <a:r>
              <a:rPr lang="ru-RU" sz="3600" b="1" dirty="0">
                <a:solidFill>
                  <a:srgbClr val="66FF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b="1" dirty="0" smtClean="0">
              <a:solidFill>
                <a:srgbClr val="66FF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0420" name="WordArt 4" descr="Белый мрамор"/>
          <p:cNvSpPr>
            <a:spLocks noChangeArrowheads="1" noChangeShapeType="1" noTextEdit="1"/>
          </p:cNvSpPr>
          <p:nvPr/>
        </p:nvSpPr>
        <p:spPr bwMode="auto">
          <a:xfrm>
            <a:off x="611187" y="1024304"/>
            <a:ext cx="8137525" cy="79216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65"/>
              </a:avLst>
            </a:prstTxWarp>
            <a:scene3d>
              <a:camera prst="legacyObliqueRight"/>
              <a:lightRig rig="legacyHarsh3" dir="t"/>
            </a:scene3d>
            <a:sp3d extrusionH="100000" prstMaterial="legacyMatte">
              <a:extrusionClr>
                <a:srgbClr val="663300"/>
              </a:extrusionClr>
            </a:sp3d>
          </a:bodyPr>
          <a:lstStyle/>
          <a:p>
            <a:pPr algn="ctr"/>
            <a:endParaRPr lang="ru-RU" sz="3600" kern="10" dirty="0">
              <a:ln w="9525">
                <a:round/>
                <a:headEnd/>
                <a:tailEnd/>
              </a:ln>
              <a:blipFill dpi="0" rotWithShape="0">
                <a:blip r:embed="rId2"/>
                <a:srcRect/>
                <a:tile tx="0" ty="0" sx="100000" sy="100000" flip="none" algn="tl"/>
              </a:blipFill>
              <a:latin typeface="Arial"/>
              <a:cs typeface="Arial"/>
            </a:endParaRPr>
          </a:p>
        </p:txBody>
      </p:sp>
      <p:sp>
        <p:nvSpPr>
          <p:cNvPr id="24581" name="Номер слайда 5"/>
          <p:cNvSpPr>
            <a:spLocks noGrp="1"/>
          </p:cNvSpPr>
          <p:nvPr>
            <p:ph type="sldNum" sz="quarter" idx="11"/>
          </p:nvPr>
        </p:nvSpPr>
        <p:spPr>
          <a:xfrm>
            <a:off x="6636671" y="5085184"/>
            <a:ext cx="2133600" cy="476250"/>
          </a:xfrm>
          <a:noFill/>
        </p:spPr>
        <p:txBody>
          <a:bodyPr/>
          <a:lstStyle/>
          <a:p>
            <a:fld id="{84CC4DD6-A94B-4949-BC1E-EBC3E717CE10}" type="slidenum">
              <a:rPr lang="ru-RU" smtClean="0"/>
              <a:pPr/>
              <a:t>3</a:t>
            </a:fld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val="17169397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604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604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604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42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468313" y="346075"/>
            <a:ext cx="8077200" cy="1471464"/>
          </a:xfrm>
        </p:spPr>
        <p:txBody>
          <a:bodyPr/>
          <a:lstStyle/>
          <a:p>
            <a:pPr algn="l" eaLnBrk="1" hangingPunct="1">
              <a:defRPr/>
            </a:pPr>
            <a:r>
              <a:rPr lang="ru-RU" dirty="0" smtClean="0"/>
              <a:t> </a:t>
            </a:r>
          </a:p>
        </p:txBody>
      </p:sp>
      <p:sp>
        <p:nvSpPr>
          <p:cNvPr id="5529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95288" y="3140968"/>
            <a:ext cx="4392736" cy="3378894"/>
          </a:xfrm>
        </p:spPr>
        <p:txBody>
          <a:bodyPr/>
          <a:lstStyle/>
          <a:p>
            <a:pPr eaLnBrk="1" hangingPunct="1">
              <a:defRPr/>
            </a:pPr>
            <a:r>
              <a:rPr lang="ru-RU" sz="3600" b="1" dirty="0">
                <a:solidFill>
                  <a:srgbClr val="FF33CC"/>
                </a:solidFill>
                <a:latin typeface="Arial Black" panose="020B0A04020102020204" pitchFamily="34" charset="0"/>
                <a:hlinkClick r:id="" action="ppaction://noaction">
                  <a:snd r:embed="rId3" name="chimes.wav"/>
                </a:hlinkClick>
              </a:rPr>
              <a:t>с</a:t>
            </a:r>
            <a:r>
              <a:rPr lang="ru-RU" sz="3600" b="1" dirty="0" smtClean="0">
                <a:solidFill>
                  <a:srgbClr val="FF33CC"/>
                </a:solidFill>
                <a:latin typeface="Arial Black" panose="020B0A04020102020204" pitchFamily="34" charset="0"/>
                <a:hlinkClick r:id="" action="ppaction://noaction">
                  <a:snd r:embed="rId3" name="chimes.wav"/>
                </a:hlinkClick>
              </a:rPr>
              <a:t>оциальную</a:t>
            </a:r>
          </a:p>
          <a:p>
            <a:pPr eaLnBrk="1" hangingPunct="1">
              <a:defRPr/>
            </a:pPr>
            <a:r>
              <a:rPr lang="ru-RU" sz="3600" b="1" dirty="0" smtClean="0">
                <a:solidFill>
                  <a:srgbClr val="FF33CC"/>
                </a:solidFill>
                <a:latin typeface="Arial Black" panose="020B0A04020102020204" pitchFamily="34" charset="0"/>
                <a:hlinkClick r:id="" action="ppaction://noaction">
                  <a:snd r:embed="rId3" name="chimes.wav"/>
                </a:hlinkClick>
              </a:rPr>
              <a:t>психическую</a:t>
            </a:r>
          </a:p>
          <a:p>
            <a:pPr eaLnBrk="1" hangingPunct="1">
              <a:defRPr/>
            </a:pPr>
            <a:r>
              <a:rPr lang="ru-RU" sz="3600" b="1" dirty="0" smtClean="0">
                <a:solidFill>
                  <a:srgbClr val="FF33CC"/>
                </a:solidFill>
                <a:latin typeface="Arial Black" panose="020B0A04020102020204" pitchFamily="34" charset="0"/>
                <a:hlinkClick r:id="" action="ppaction://noaction">
                  <a:snd r:embed="rId3" name="chimes.wav"/>
                </a:hlinkClick>
              </a:rPr>
              <a:t>физическую</a:t>
            </a:r>
          </a:p>
        </p:txBody>
      </p:sp>
      <p:sp>
        <p:nvSpPr>
          <p:cNvPr id="22531" name="WordArt 4" descr="Белый мрамор"/>
          <p:cNvSpPr>
            <a:spLocks noChangeArrowheads="1" noChangeShapeType="1" noTextEdit="1"/>
          </p:cNvSpPr>
          <p:nvPr/>
        </p:nvSpPr>
        <p:spPr bwMode="auto">
          <a:xfrm>
            <a:off x="251520" y="476672"/>
            <a:ext cx="8712968" cy="14128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scene3d>
              <a:camera prst="legacyObliqueRight"/>
              <a:lightRig rig="legacyHarsh3" dir="t"/>
            </a:scene3d>
            <a:sp3d extrusionH="100000" prstMaterial="legacyMatte">
              <a:extrusionClr>
                <a:srgbClr val="663300"/>
              </a:extrusionClr>
            </a:sp3d>
          </a:bodyPr>
          <a:lstStyle/>
          <a:p>
            <a:pPr algn="ctr"/>
            <a:r>
              <a:rPr lang="ru-RU" sz="3600" b="1" kern="10" dirty="0" smtClean="0">
                <a:ln w="9525">
                  <a:round/>
                  <a:headEnd/>
                  <a:tailEnd/>
                </a:ln>
                <a:solidFill>
                  <a:srgbClr val="FFC000"/>
                </a:solidFill>
                <a:latin typeface="Arial Black" panose="020B0A04020102020204" pitchFamily="34" charset="0"/>
                <a:cs typeface="Arial"/>
              </a:rPr>
              <a:t>Употребляя наркотики,</a:t>
            </a:r>
          </a:p>
          <a:p>
            <a:pPr algn="ctr"/>
            <a:r>
              <a:rPr lang="ru-RU" sz="3600" b="1" kern="10" dirty="0">
                <a:ln w="9525">
                  <a:round/>
                  <a:headEnd/>
                  <a:tailEnd/>
                </a:ln>
                <a:solidFill>
                  <a:srgbClr val="FFC000"/>
                </a:solidFill>
                <a:latin typeface="Arial Black" panose="020B0A04020102020204" pitchFamily="34" charset="0"/>
                <a:cs typeface="Arial"/>
              </a:rPr>
              <a:t>ч</a:t>
            </a:r>
            <a:r>
              <a:rPr lang="ru-RU" sz="3600" b="1" kern="10" dirty="0" smtClean="0">
                <a:ln w="9525">
                  <a:round/>
                  <a:headEnd/>
                  <a:tailEnd/>
                </a:ln>
                <a:solidFill>
                  <a:srgbClr val="FFC000"/>
                </a:solidFill>
                <a:latin typeface="Arial Black" panose="020B0A04020102020204" pitchFamily="34" charset="0"/>
                <a:cs typeface="Arial"/>
              </a:rPr>
              <a:t>еловек попадает в зависимость</a:t>
            </a:r>
            <a:endParaRPr lang="ru-RU" sz="3600" b="1" kern="10" dirty="0">
              <a:ln w="9525">
                <a:round/>
                <a:headEnd/>
                <a:tailEnd/>
              </a:ln>
              <a:solidFill>
                <a:srgbClr val="FFC000"/>
              </a:solidFill>
              <a:latin typeface="Arial Black" panose="020B0A04020102020204" pitchFamily="34" charset="0"/>
              <a:cs typeface="Arial"/>
            </a:endParaRPr>
          </a:p>
        </p:txBody>
      </p:sp>
      <p:sp>
        <p:nvSpPr>
          <p:cNvPr id="55304" name="Rectangle 8"/>
          <p:cNvSpPr>
            <a:spLocks noChangeArrowheads="1"/>
          </p:cNvSpPr>
          <p:nvPr/>
        </p:nvSpPr>
        <p:spPr bwMode="auto">
          <a:xfrm>
            <a:off x="3644900" y="6181725"/>
            <a:ext cx="392113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/>
            </a:pPr>
            <a:endParaRPr lang="ru-RU" sz="3200" b="1">
              <a:solidFill>
                <a:srgbClr val="FF33CC"/>
              </a:solidFill>
              <a:effectLst>
                <a:outerShdw blurRad="38100" dist="38100" dir="2700000" algn="tl">
                  <a:srgbClr val="000000"/>
                </a:outerShdw>
              </a:effectLst>
              <a:hlinkClick r:id="" action="ppaction://noaction">
                <a:snd r:embed="rId3" name="chimes.wav"/>
              </a:hlinkClick>
            </a:endParaRPr>
          </a:p>
        </p:txBody>
      </p:sp>
      <p:sp>
        <p:nvSpPr>
          <p:cNvPr id="22534" name="Номер слайда 6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119973BA-2CF3-4A5D-BC32-BBEC753C9942}" type="slidenum">
              <a:rPr lang="ru-RU" smtClean="0"/>
              <a:pPr/>
              <a:t>4</a:t>
            </a:fld>
            <a:endParaRPr lang="ru-RU" smtClean="0"/>
          </a:p>
        </p:txBody>
      </p:sp>
      <p:pic>
        <p:nvPicPr>
          <p:cNvPr id="8" name="Picture 10" descr="27112009_a81e3c8c6e9016da1bc7af6a19cd15c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7900" y="2891630"/>
            <a:ext cx="3922713" cy="3579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" name="Объект 1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6036280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52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3000"/>
                                        <p:tgtEl>
                                          <p:spTgt spid="552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3000"/>
                                        <p:tgtEl>
                                          <p:spTgt spid="552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80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3000"/>
                                        <p:tgtEl>
                                          <p:spTgt spid="552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298" grpId="0"/>
      <p:bldP spid="55299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4" name="Text Box 4"/>
          <p:cNvSpPr txBox="1">
            <a:spLocks noChangeArrowheads="1"/>
          </p:cNvSpPr>
          <p:nvPr/>
        </p:nvSpPr>
        <p:spPr bwMode="auto">
          <a:xfrm>
            <a:off x="294775" y="1388900"/>
            <a:ext cx="4105275" cy="4401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chemeClr val="folHlink"/>
                </a:solidFill>
                <a:latin typeface="Arial" charset="0"/>
              </a:rPr>
              <a:t>Одной дозы «тяжёлого» наркотика бывает достаточно, чтобы человек стал </a:t>
            </a:r>
            <a:r>
              <a:rPr lang="ru-RU" sz="2800" b="1" dirty="0">
                <a:solidFill>
                  <a:srgbClr val="FF0000"/>
                </a:solidFill>
                <a:latin typeface="Arial" charset="0"/>
              </a:rPr>
              <a:t>"зависимым".</a:t>
            </a:r>
          </a:p>
          <a:p>
            <a:pPr algn="ctr"/>
            <a:endParaRPr lang="en-US" sz="2800" b="1" dirty="0" smtClean="0">
              <a:solidFill>
                <a:srgbClr val="00FF00"/>
              </a:solidFill>
              <a:latin typeface="Arial" charset="0"/>
            </a:endParaRPr>
          </a:p>
          <a:p>
            <a:pPr algn="ctr"/>
            <a:r>
              <a:rPr lang="ru-RU" sz="2800" b="1" dirty="0" smtClean="0">
                <a:solidFill>
                  <a:srgbClr val="00FF00"/>
                </a:solidFill>
                <a:latin typeface="Arial" charset="0"/>
              </a:rPr>
              <a:t>Наркоман</a:t>
            </a:r>
            <a:r>
              <a:rPr lang="ru-RU" sz="2800" b="1" dirty="0" smtClean="0">
                <a:solidFill>
                  <a:schemeClr val="folHlink"/>
                </a:solidFill>
                <a:latin typeface="Arial" charset="0"/>
              </a:rPr>
              <a:t> </a:t>
            </a:r>
            <a:r>
              <a:rPr lang="ru-RU" sz="2800" b="1" dirty="0">
                <a:solidFill>
                  <a:schemeClr val="folHlink"/>
                </a:solidFill>
                <a:latin typeface="Arial" charset="0"/>
              </a:rPr>
              <a:t>- </a:t>
            </a:r>
            <a:r>
              <a:rPr lang="ru-RU" sz="2800" b="1" dirty="0" smtClean="0">
                <a:solidFill>
                  <a:schemeClr val="folHlink"/>
                </a:solidFill>
                <a:latin typeface="Arial" charset="0"/>
              </a:rPr>
              <a:t>              раб </a:t>
            </a:r>
            <a:r>
              <a:rPr lang="ru-RU" sz="2800" b="1" dirty="0">
                <a:solidFill>
                  <a:schemeClr val="folHlink"/>
                </a:solidFill>
                <a:latin typeface="Arial" charset="0"/>
              </a:rPr>
              <a:t>наркотика; ради него он пойдёт на </a:t>
            </a:r>
            <a:r>
              <a:rPr lang="ru-RU" sz="2800" b="1" dirty="0" smtClean="0">
                <a:solidFill>
                  <a:schemeClr val="folHlink"/>
                </a:solidFill>
                <a:latin typeface="Arial" charset="0"/>
              </a:rPr>
              <a:t>любое преступление.      </a:t>
            </a:r>
            <a:endParaRPr lang="ru-RU" sz="2800" b="1" dirty="0">
              <a:solidFill>
                <a:srgbClr val="FF0000"/>
              </a:solidFill>
              <a:latin typeface="Arial" charset="0"/>
            </a:endParaRPr>
          </a:p>
        </p:txBody>
      </p:sp>
      <p:sp>
        <p:nvSpPr>
          <p:cNvPr id="36868" name="Номер слайда 4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FA760D08-A274-443B-8610-5F3EBD54AAD0}" type="slidenum">
              <a:rPr lang="ru-RU" smtClean="0"/>
              <a:pPr/>
              <a:t>5</a:t>
            </a:fld>
            <a:endParaRPr lang="ru-RU" smtClean="0"/>
          </a:p>
        </p:txBody>
      </p:sp>
      <p:pic>
        <p:nvPicPr>
          <p:cNvPr id="5" name="Picture 2" descr="http://orgs.usd.edu/awol/images/social_issues/drug-addiction-story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7248" y="1685827"/>
            <a:ext cx="4420422" cy="38073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779025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1000"/>
                                        <p:tgtEl>
                                          <p:spTgt spid="409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6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95536" y="1340768"/>
            <a:ext cx="8280920" cy="4536504"/>
          </a:xfrm>
        </p:spPr>
        <p:txBody>
          <a:bodyPr/>
          <a:lstStyle/>
          <a:p>
            <a:pPr marL="0" indent="0" eaLnBrk="1" hangingPunct="1">
              <a:lnSpc>
                <a:spcPct val="80000"/>
              </a:lnSpc>
              <a:buClr>
                <a:srgbClr val="FF3300"/>
              </a:buClr>
              <a:buSzPct val="180000"/>
              <a:buNone/>
              <a:defRPr/>
            </a:pPr>
            <a:endParaRPr lang="ru-RU" sz="2400" b="1" dirty="0" smtClean="0">
              <a:solidFill>
                <a:schemeClr val="folHlink"/>
              </a:solidFill>
              <a:latin typeface="Arial" charset="0"/>
            </a:endParaRPr>
          </a:p>
          <a:p>
            <a:pPr eaLnBrk="1" hangingPunct="1">
              <a:lnSpc>
                <a:spcPct val="80000"/>
              </a:lnSpc>
              <a:buClr>
                <a:srgbClr val="FF3300"/>
              </a:buClr>
              <a:buSzPct val="180000"/>
              <a:buFont typeface="Wingdings" pitchFamily="2" charset="2"/>
              <a:buChar char="S"/>
              <a:defRPr/>
            </a:pPr>
            <a:r>
              <a:rPr lang="ru-RU" sz="2800" b="1" dirty="0" smtClean="0">
                <a:solidFill>
                  <a:schemeClr val="folHlink"/>
                </a:solidFill>
                <a:latin typeface="Arial" charset="0"/>
              </a:rPr>
              <a:t>     </a:t>
            </a:r>
            <a:r>
              <a:rPr lang="ru-RU" b="1" dirty="0" smtClean="0">
                <a:solidFill>
                  <a:schemeClr val="folHlink"/>
                </a:solidFill>
                <a:latin typeface="Arial" charset="0"/>
              </a:rPr>
              <a:t>Сегодня в России не   осталось ни одного  региона,  где не были бы зафиксированы  случаи употребления </a:t>
            </a:r>
            <a:r>
              <a:rPr lang="ru-RU" b="1" dirty="0" smtClean="0">
                <a:solidFill>
                  <a:schemeClr val="folHlink"/>
                </a:solidFill>
                <a:latin typeface="Arial" charset="0"/>
              </a:rPr>
              <a:t>и  распространения наркотиков</a:t>
            </a:r>
            <a:r>
              <a:rPr lang="ru-RU" b="1" dirty="0">
                <a:solidFill>
                  <a:schemeClr val="folHlink"/>
                </a:solidFill>
                <a:latin typeface="Arial" charset="0"/>
              </a:rPr>
              <a:t>. </a:t>
            </a:r>
            <a:endParaRPr lang="ru-RU" b="1" dirty="0" smtClean="0">
              <a:solidFill>
                <a:schemeClr val="folHlink"/>
              </a:solidFill>
              <a:latin typeface="Arial" charset="0"/>
            </a:endParaRPr>
          </a:p>
          <a:p>
            <a:pPr marL="0" indent="0" eaLnBrk="1" hangingPunct="1">
              <a:lnSpc>
                <a:spcPct val="80000"/>
              </a:lnSpc>
              <a:buClr>
                <a:srgbClr val="FF3300"/>
              </a:buClr>
              <a:buSzPct val="180000"/>
              <a:buNone/>
              <a:defRPr/>
            </a:pPr>
            <a:endParaRPr lang="ru-RU" b="1" dirty="0" smtClean="0">
              <a:solidFill>
                <a:schemeClr val="folHlink"/>
              </a:solidFill>
              <a:latin typeface="Arial" charset="0"/>
            </a:endParaRPr>
          </a:p>
          <a:p>
            <a:pPr eaLnBrk="1" hangingPunct="1">
              <a:lnSpc>
                <a:spcPct val="80000"/>
              </a:lnSpc>
              <a:buClr>
                <a:srgbClr val="FF3300"/>
              </a:buClr>
              <a:buSzPct val="180000"/>
              <a:buFont typeface="Wingdings" pitchFamily="2" charset="2"/>
              <a:buChar char="S"/>
              <a:defRPr/>
            </a:pPr>
            <a:r>
              <a:rPr lang="ru-RU" b="1" dirty="0" smtClean="0">
                <a:solidFill>
                  <a:schemeClr val="folHlink"/>
                </a:solidFill>
                <a:latin typeface="Arial" charset="0"/>
              </a:rPr>
              <a:t>     По данным международной организации «Врачи без границ» </a:t>
            </a:r>
            <a:r>
              <a:rPr lang="ru-RU" b="1" dirty="0" smtClean="0">
                <a:solidFill>
                  <a:schemeClr val="folHlink"/>
                </a:solidFill>
                <a:latin typeface="Arial" charset="0"/>
              </a:rPr>
              <a:t>сегодня </a:t>
            </a:r>
            <a:r>
              <a:rPr lang="ru-RU" b="1" dirty="0" smtClean="0">
                <a:solidFill>
                  <a:schemeClr val="folHlink"/>
                </a:solidFill>
                <a:latin typeface="Arial" charset="0"/>
              </a:rPr>
              <a:t>в России  </a:t>
            </a:r>
            <a:r>
              <a:rPr lang="ru-RU" b="1" dirty="0" smtClean="0">
                <a:solidFill>
                  <a:schemeClr val="folHlink"/>
                </a:solidFill>
                <a:latin typeface="Arial" charset="0"/>
              </a:rPr>
              <a:t> </a:t>
            </a:r>
            <a:r>
              <a:rPr lang="ru-RU" b="1" dirty="0" smtClean="0">
                <a:solidFill>
                  <a:schemeClr val="folHlink"/>
                </a:solidFill>
                <a:latin typeface="Arial" charset="0"/>
              </a:rPr>
              <a:t>более </a:t>
            </a:r>
            <a:r>
              <a:rPr lang="ru-RU" b="1" dirty="0" smtClean="0">
                <a:solidFill>
                  <a:schemeClr val="folHlink"/>
                </a:solidFill>
                <a:latin typeface="Arial" charset="0"/>
              </a:rPr>
              <a:t> </a:t>
            </a:r>
            <a:r>
              <a:rPr lang="ru-RU" b="1" u="sng" dirty="0" smtClean="0">
                <a:solidFill>
                  <a:srgbClr val="FF0000"/>
                </a:solidFill>
                <a:latin typeface="Arial" charset="0"/>
              </a:rPr>
              <a:t>4 млн. </a:t>
            </a:r>
            <a:r>
              <a:rPr lang="ru-RU" b="1" dirty="0" smtClean="0">
                <a:latin typeface="Arial" charset="0"/>
              </a:rPr>
              <a:t> </a:t>
            </a:r>
            <a:r>
              <a:rPr lang="ru-RU" b="1" dirty="0" smtClean="0">
                <a:solidFill>
                  <a:srgbClr val="FF0000"/>
                </a:solidFill>
                <a:latin typeface="Arial" charset="0"/>
              </a:rPr>
              <a:t>наркоманов</a:t>
            </a:r>
            <a:endParaRPr lang="ru-RU" b="1" dirty="0" smtClean="0">
              <a:solidFill>
                <a:srgbClr val="FF0000"/>
              </a:solidFill>
              <a:latin typeface="Arial" charset="0"/>
            </a:endParaRPr>
          </a:p>
        </p:txBody>
      </p:sp>
      <p:sp>
        <p:nvSpPr>
          <p:cNvPr id="14340" name="WordArt 4"/>
          <p:cNvSpPr>
            <a:spLocks noChangeArrowheads="1" noChangeShapeType="1" noTextEdit="1"/>
          </p:cNvSpPr>
          <p:nvPr/>
        </p:nvSpPr>
        <p:spPr bwMode="auto">
          <a:xfrm>
            <a:off x="856184" y="692870"/>
            <a:ext cx="7488832" cy="57641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2000" b="1" kern="10" dirty="0"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chemeClr val="hlink"/>
                    </a:gs>
                    <a:gs pos="100000">
                      <a:srgbClr val="996633"/>
                    </a:gs>
                  </a:gsLst>
                  <a:lin ang="5400000" scaled="1"/>
                </a:gradFill>
                <a:latin typeface="Arial"/>
                <a:cs typeface="Arial"/>
              </a:rPr>
              <a:t>НАРКОМАНИЯ   В   РОССИИ</a:t>
            </a:r>
          </a:p>
        </p:txBody>
      </p:sp>
      <p:sp>
        <p:nvSpPr>
          <p:cNvPr id="31748" name="Номер слайда 4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342131C3-CB89-4084-84FC-AD8A8F7BF3B1}" type="slidenum">
              <a:rPr lang="ru-RU" smtClean="0"/>
              <a:pPr/>
              <a:t>6</a:t>
            </a:fld>
            <a:endParaRPr lang="ru-RU" smtClean="0"/>
          </a:p>
        </p:txBody>
      </p:sp>
      <p:sp>
        <p:nvSpPr>
          <p:cNvPr id="2" name="Объект 1"/>
          <p:cNvSpPr>
            <a:spLocks noGrp="1"/>
          </p:cNvSpPr>
          <p:nvPr>
            <p:ph sz="quarter" idx="2"/>
          </p:nvPr>
        </p:nvSpPr>
        <p:spPr>
          <a:xfrm>
            <a:off x="9144000" y="1772816"/>
            <a:ext cx="4038600" cy="2185988"/>
          </a:xfrm>
        </p:spPr>
        <p:txBody>
          <a:bodyPr/>
          <a:lstStyle/>
          <a:p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1000"/>
                                        <p:tgtEl>
                                          <p:spTgt spid="143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1000"/>
                                        <p:tgtEl>
                                          <p:spTgt spid="143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1000"/>
                                        <p:tgtEl>
                                          <p:spTgt spid="143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39" grpId="0" build="p"/>
      <p:bldP spid="1434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23528" y="404664"/>
            <a:ext cx="3159238" cy="2175411"/>
          </a:xfrm>
        </p:spPr>
        <p:txBody>
          <a:bodyPr/>
          <a:lstStyle/>
          <a:p>
            <a:pPr algn="ctr"/>
            <a:r>
              <a:rPr lang="ru-RU" sz="2800" dirty="0">
                <a:solidFill>
                  <a:srgbClr val="FF0000"/>
                </a:solidFill>
                <a:effectLst/>
                <a:latin typeface="Arial Black" panose="020B0A04020102020204" pitchFamily="34" charset="0"/>
              </a:rPr>
              <a:t>Спайс - </a:t>
            </a:r>
            <a:r>
              <a:rPr lang="ru-RU" sz="2800" dirty="0">
                <a:solidFill>
                  <a:srgbClr val="66FF66"/>
                </a:solidFill>
                <a:effectLst/>
                <a:latin typeface="Arial Black" panose="020B0A04020102020204" pitchFamily="34" charset="0"/>
              </a:rPr>
              <a:t>курительная смесь или наркотик?</a:t>
            </a:r>
            <a:br>
              <a:rPr lang="ru-RU" sz="2800" dirty="0">
                <a:solidFill>
                  <a:srgbClr val="66FF66"/>
                </a:solidFill>
                <a:effectLst/>
                <a:latin typeface="Arial Black" panose="020B0A04020102020204" pitchFamily="34" charset="0"/>
              </a:rPr>
            </a:br>
            <a:endParaRPr lang="ru-RU" sz="2800" dirty="0">
              <a:solidFill>
                <a:srgbClr val="66FF66"/>
              </a:solidFill>
              <a:latin typeface="Arial Black" panose="020B0A04020102020204" pitchFamily="34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3575050" y="443805"/>
            <a:ext cx="5568950" cy="5937523"/>
          </a:xfrm>
        </p:spPr>
        <p:txBody>
          <a:bodyPr/>
          <a:lstStyle/>
          <a:p>
            <a:pPr marL="0" indent="0">
              <a:buNone/>
            </a:pPr>
            <a:r>
              <a:rPr lang="ru-RU" sz="1800" b="1" dirty="0" err="1">
                <a:solidFill>
                  <a:srgbClr val="66FF66"/>
                </a:solidFill>
                <a:effectLst/>
                <a:latin typeface="Arial Black" panose="020B0A04020102020204" pitchFamily="34" charset="0"/>
              </a:rPr>
              <a:t>Spice</a:t>
            </a:r>
            <a:r>
              <a:rPr lang="ru-RU" sz="1800" b="1" dirty="0">
                <a:solidFill>
                  <a:srgbClr val="66FF66"/>
                </a:solidFill>
                <a:effectLst/>
                <a:latin typeface="Arial Black" panose="020B0A04020102020204" pitchFamily="34" charset="0"/>
              </a:rPr>
              <a:t> («спайс») —травяные курительные смеси, </a:t>
            </a:r>
            <a:r>
              <a:rPr lang="ru-RU" sz="1800" b="1" dirty="0" smtClean="0">
                <a:solidFill>
                  <a:srgbClr val="66FF66"/>
                </a:solidFill>
                <a:effectLst/>
                <a:latin typeface="Arial Black" panose="020B0A04020102020204" pitchFamily="34" charset="0"/>
              </a:rPr>
              <a:t>пропитанные синтетическим веществом, обладающие</a:t>
            </a:r>
            <a:r>
              <a:rPr lang="en-US" sz="1800" b="1" dirty="0" smtClean="0">
                <a:solidFill>
                  <a:srgbClr val="66FF66"/>
                </a:solidFill>
                <a:effectLst/>
                <a:latin typeface="Arial Black" panose="020B0A04020102020204" pitchFamily="34" charset="0"/>
              </a:rPr>
              <a:t>  </a:t>
            </a:r>
            <a:r>
              <a:rPr lang="ru-RU" sz="1800" b="1" dirty="0" err="1" smtClean="0">
                <a:solidFill>
                  <a:srgbClr val="66FF66"/>
                </a:solidFill>
                <a:effectLst/>
                <a:latin typeface="Arial Black" panose="020B0A04020102020204" pitchFamily="34" charset="0"/>
              </a:rPr>
              <a:t>психоактивным</a:t>
            </a:r>
            <a:r>
              <a:rPr lang="ru-RU" sz="1800" b="1" dirty="0" smtClean="0">
                <a:solidFill>
                  <a:srgbClr val="66FF66"/>
                </a:solidFill>
                <a:effectLst/>
                <a:latin typeface="Arial Black" panose="020B0A04020102020204" pitchFamily="34" charset="0"/>
              </a:rPr>
              <a:t> </a:t>
            </a:r>
            <a:r>
              <a:rPr lang="ru-RU" sz="1800" b="1" dirty="0">
                <a:solidFill>
                  <a:srgbClr val="66FF66"/>
                </a:solidFill>
                <a:effectLst/>
                <a:latin typeface="Arial Black" panose="020B0A04020102020204" pitchFamily="34" charset="0"/>
              </a:rPr>
              <a:t> действием, аналогичным действию марихуаны</a:t>
            </a:r>
            <a:r>
              <a:rPr lang="ru-RU" sz="1800" b="1" i="1" dirty="0">
                <a:solidFill>
                  <a:srgbClr val="66FF66"/>
                </a:solidFill>
                <a:effectLst/>
                <a:latin typeface="Arial Black" panose="020B0A04020102020204" pitchFamily="34" charset="0"/>
              </a:rPr>
              <a:t>.</a:t>
            </a:r>
            <a:endParaRPr lang="ru-RU" sz="1800" dirty="0">
              <a:solidFill>
                <a:srgbClr val="66FF66"/>
              </a:solidFill>
              <a:effectLst/>
              <a:latin typeface="Arial Black" panose="020B0A04020102020204" pitchFamily="34" charset="0"/>
            </a:endParaRPr>
          </a:p>
          <a:p>
            <a:pPr marL="0" indent="0">
              <a:buNone/>
            </a:pPr>
            <a:r>
              <a:rPr lang="ru-RU" sz="1800" dirty="0" smtClean="0">
                <a:effectLst/>
                <a:latin typeface="Arial Black" panose="020B0A04020102020204" pitchFamily="34" charset="0"/>
              </a:rPr>
              <a:t>Эффект </a:t>
            </a:r>
            <a:r>
              <a:rPr lang="ru-RU" sz="1800" dirty="0">
                <a:effectLst/>
                <a:latin typeface="Arial Black" panose="020B0A04020102020204" pitchFamily="34" charset="0"/>
              </a:rPr>
              <a:t>от  курительных смесей  во многом схож с эффектом от употребления тяжелых наркотиков. </a:t>
            </a:r>
            <a:endParaRPr lang="ru-RU" sz="1800" dirty="0" smtClean="0">
              <a:effectLst/>
              <a:latin typeface="Arial Black" panose="020B0A04020102020204" pitchFamily="34" charset="0"/>
            </a:endParaRPr>
          </a:p>
          <a:p>
            <a:pPr marL="0" indent="0">
              <a:buNone/>
            </a:pPr>
            <a:r>
              <a:rPr lang="ru-RU" sz="1800" dirty="0" smtClean="0">
                <a:effectLst/>
                <a:latin typeface="Arial Black" panose="020B0A04020102020204" pitchFamily="34" charset="0"/>
              </a:rPr>
              <a:t>Природные галлюциногены в сочетании с синтетическими компонентами оказывают одурманивающее, опьяняющее и токсическое действие на организм. В состоянии тяжёлого психоза потребитель  «дурман-травы» представляет угрозу для себя  и окружающих.</a:t>
            </a:r>
            <a:endParaRPr lang="ru-RU" sz="1800" dirty="0">
              <a:effectLst/>
              <a:latin typeface="Arial Black" panose="020B0A04020102020204" pitchFamily="34" charset="0"/>
            </a:endParaRPr>
          </a:p>
          <a:p>
            <a:pPr marL="0" indent="0">
              <a:buNone/>
            </a:pPr>
            <a:r>
              <a:rPr lang="ru-RU" sz="1800" dirty="0">
                <a:effectLst/>
                <a:latin typeface="Arial Black" panose="020B0A04020102020204" pitchFamily="34" charset="0"/>
              </a:rPr>
              <a:t>Постановлением правительства России с 22 января 2010 года вступил запрет на оборот курительных смесей. </a:t>
            </a:r>
            <a:r>
              <a:rPr lang="ru-RU" sz="1800" dirty="0" smtClean="0">
                <a:effectLst/>
                <a:latin typeface="Arial Black" panose="020B0A04020102020204" pitchFamily="34" charset="0"/>
              </a:rPr>
              <a:t>Нарушители запрета будут привлечены </a:t>
            </a:r>
            <a:r>
              <a:rPr lang="ru-RU" sz="1800" dirty="0">
                <a:effectLst/>
                <a:latin typeface="Arial Black" panose="020B0A04020102020204" pitchFamily="34" charset="0"/>
              </a:rPr>
              <a:t>к уголовной ответственности </a:t>
            </a:r>
            <a:r>
              <a:rPr lang="ru-RU" sz="1800" dirty="0" smtClean="0">
                <a:effectLst/>
                <a:latin typeface="Arial Black" panose="020B0A04020102020204" pitchFamily="34" charset="0"/>
              </a:rPr>
              <a:t>. </a:t>
            </a:r>
            <a:endParaRPr lang="ru-RU" sz="1800" dirty="0">
              <a:latin typeface="Arial Black" panose="020B0A04020102020204" pitchFamily="34" charset="0"/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sz="half" idx="2"/>
          </p:nvPr>
        </p:nvSpPr>
        <p:spPr>
          <a:xfrm>
            <a:off x="323528" y="3212976"/>
            <a:ext cx="3024336" cy="3201219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4EDE687E-FE72-4DE2-AC4E-6B5A4AEDDA4C}" type="slidenum">
              <a:rPr lang="ru-RU" smtClean="0"/>
              <a:pPr>
                <a:defRPr/>
              </a:pPr>
              <a:t>7</a:t>
            </a:fld>
            <a:endParaRPr lang="ru-RU"/>
          </a:p>
        </p:txBody>
      </p:sp>
      <p:pic>
        <p:nvPicPr>
          <p:cNvPr id="6" name="Рисунок 5" descr="Вред спайса">
            <a:hlinkClick r:id="rId2" tooltip="&quot;Вред спайса&quot;"/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284984"/>
            <a:ext cx="3024336" cy="309634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436186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7907" y="1196752"/>
            <a:ext cx="3008313" cy="1139726"/>
          </a:xfrm>
        </p:spPr>
        <p:txBody>
          <a:bodyPr/>
          <a:lstStyle/>
          <a:p>
            <a:pPr algn="ctr"/>
            <a:r>
              <a:rPr lang="ru-RU" sz="3200" dirty="0">
                <a:solidFill>
                  <a:srgbClr val="66FF66"/>
                </a:solidFill>
                <a:effectLst/>
                <a:latin typeface="Arial Black" panose="020B0A04020102020204" pitchFamily="34" charset="0"/>
              </a:rPr>
              <a:t>Наркотик по имени «Соль»</a:t>
            </a:r>
            <a:endParaRPr lang="ru-RU" sz="3200" dirty="0">
              <a:solidFill>
                <a:srgbClr val="66FF66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99384" y="1412776"/>
            <a:ext cx="5544616" cy="4752528"/>
          </a:xfrm>
        </p:spPr>
        <p:txBody>
          <a:bodyPr/>
          <a:lstStyle/>
          <a:p>
            <a:pPr marL="0" indent="0">
              <a:buNone/>
            </a:pPr>
            <a:r>
              <a:rPr lang="ru-RU" sz="2400" dirty="0">
                <a:effectLst/>
                <a:latin typeface="Arial Black" panose="020B0A04020102020204" pitchFamily="34" charset="0"/>
              </a:rPr>
              <a:t>Н</a:t>
            </a:r>
            <a:r>
              <a:rPr lang="ru-RU" sz="2400" dirty="0" smtClean="0">
                <a:effectLst/>
                <a:latin typeface="Arial Black" panose="020B0A04020102020204" pitchFamily="34" charset="0"/>
              </a:rPr>
              <a:t>овый наркотический </a:t>
            </a:r>
            <a:r>
              <a:rPr lang="ru-RU" sz="2400" dirty="0">
                <a:effectLst/>
                <a:latin typeface="Arial Black" panose="020B0A04020102020204" pitchFamily="34" charset="0"/>
              </a:rPr>
              <a:t>препарат – </a:t>
            </a:r>
            <a:r>
              <a:rPr lang="ru-RU" sz="2400" dirty="0" smtClean="0">
                <a:effectLst/>
                <a:latin typeface="Arial Black" panose="020B0A04020102020204" pitchFamily="34" charset="0"/>
              </a:rPr>
              <a:t>JWH-250 («соль») , синтетический стимулятор работы центральной нервной системы. Человек</a:t>
            </a:r>
            <a:r>
              <a:rPr lang="ru-RU" sz="2400" dirty="0">
                <a:effectLst/>
                <a:latin typeface="Arial Black" panose="020B0A04020102020204" pitchFamily="34" charset="0"/>
              </a:rPr>
              <a:t>, употребивший «соль», заряжается безумной энергией и способен вести активный, </a:t>
            </a:r>
            <a:r>
              <a:rPr lang="ru-RU" sz="2400" dirty="0" smtClean="0">
                <a:effectLst/>
                <a:latin typeface="Arial Black" panose="020B0A04020102020204" pitchFamily="34" charset="0"/>
              </a:rPr>
              <a:t>бурный </a:t>
            </a:r>
            <a:r>
              <a:rPr lang="ru-RU" sz="2400" dirty="0">
                <a:effectLst/>
                <a:latin typeface="Arial Black" panose="020B0A04020102020204" pitchFamily="34" charset="0"/>
              </a:rPr>
              <a:t>образ </a:t>
            </a:r>
            <a:r>
              <a:rPr lang="ru-RU" sz="2400" dirty="0" smtClean="0">
                <a:effectLst/>
                <a:latin typeface="Arial Black" panose="020B0A04020102020204" pitchFamily="34" charset="0"/>
              </a:rPr>
              <a:t>жизни, </a:t>
            </a:r>
            <a:r>
              <a:rPr lang="ru-RU" sz="2400" dirty="0">
                <a:effectLst/>
                <a:latin typeface="Arial Black" panose="020B0A04020102020204" pitchFamily="34" charset="0"/>
              </a:rPr>
              <a:t>что так </a:t>
            </a:r>
            <a:r>
              <a:rPr lang="ru-RU" sz="2400" dirty="0" smtClean="0">
                <a:effectLst/>
                <a:latin typeface="Arial Black" panose="020B0A04020102020204" pitchFamily="34" charset="0"/>
              </a:rPr>
              <a:t>привлекает </a:t>
            </a:r>
            <a:r>
              <a:rPr lang="ru-RU" sz="2400" dirty="0">
                <a:effectLst/>
                <a:latin typeface="Arial Black" panose="020B0A04020102020204" pitchFamily="34" charset="0"/>
              </a:rPr>
              <a:t>молодежь. </a:t>
            </a:r>
            <a:endParaRPr lang="ru-RU" sz="2400" dirty="0" smtClean="0">
              <a:effectLst/>
              <a:latin typeface="Arial Black" panose="020B0A04020102020204" pitchFamily="34" charset="0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4005064"/>
            <a:ext cx="2674640" cy="2121099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7F5815-41C4-4BB1-9234-D3C65DC83354}" type="slidenum">
              <a:rPr lang="ru-RU" smtClean="0"/>
              <a:pPr>
                <a:defRPr/>
              </a:pPr>
              <a:t>8</a:t>
            </a:fld>
            <a:endParaRPr lang="ru-RU" dirty="0"/>
          </a:p>
        </p:txBody>
      </p:sp>
      <p:pic>
        <p:nvPicPr>
          <p:cNvPr id="6" name="Рисунок 5" descr="&amp;Ncy;&amp;acy;&amp;rcy;&amp;kcy;&amp;ocy;&amp;tcy;&amp;icy;&amp;kcy; &amp;Scy;&amp;ocy;&amp;lcy;&amp;softcy;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905690"/>
            <a:ext cx="3096344" cy="253953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353513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35280" cy="634082"/>
          </a:xfrm>
        </p:spPr>
        <p:txBody>
          <a:bodyPr/>
          <a:lstStyle/>
          <a:p>
            <a:r>
              <a:rPr lang="ru-RU" sz="3200" dirty="0" smtClean="0">
                <a:solidFill>
                  <a:srgbClr val="66FF66"/>
                </a:solidFill>
                <a:effectLst/>
                <a:latin typeface="Arial Black" panose="020B0A04020102020204" pitchFamily="34" charset="0"/>
              </a:rPr>
              <a:t>Последствия солевой наркомании:</a:t>
            </a:r>
            <a:endParaRPr lang="ru-RU" sz="3200" dirty="0"/>
          </a:p>
        </p:txBody>
      </p:sp>
      <p:sp>
        <p:nvSpPr>
          <p:cNvPr id="8" name="Объект 7"/>
          <p:cNvSpPr>
            <a:spLocks noGrp="1"/>
          </p:cNvSpPr>
          <p:nvPr>
            <p:ph idx="1"/>
          </p:nvPr>
        </p:nvSpPr>
        <p:spPr>
          <a:xfrm>
            <a:off x="179512" y="908720"/>
            <a:ext cx="8712968" cy="5760640"/>
          </a:xfrm>
        </p:spPr>
        <p:txBody>
          <a:bodyPr/>
          <a:lstStyle/>
          <a:p>
            <a:pPr marL="0" indent="0">
              <a:buNone/>
            </a:pPr>
            <a:r>
              <a:rPr lang="ru-RU" sz="2000" b="1" dirty="0" smtClean="0">
                <a:solidFill>
                  <a:srgbClr val="66FF66"/>
                </a:solidFill>
                <a:effectLst/>
                <a:latin typeface="Arial Black" panose="020B0A04020102020204" pitchFamily="34" charset="0"/>
              </a:rPr>
              <a:t>1. </a:t>
            </a:r>
            <a:r>
              <a:rPr lang="ru-RU" sz="2000" dirty="0">
                <a:solidFill>
                  <a:srgbClr val="66FF66"/>
                </a:solidFill>
                <a:effectLst/>
                <a:latin typeface="Arial Black" panose="020B0A04020102020204" pitchFamily="34" charset="0"/>
              </a:rPr>
              <a:t>Абсолютная зависимость. </a:t>
            </a:r>
            <a:r>
              <a:rPr lang="ru-RU" sz="2000" dirty="0">
                <a:effectLst/>
                <a:latin typeface="Arial Black" panose="020B0A04020102020204" pitchFamily="34" charset="0"/>
              </a:rPr>
              <a:t>Привыкание к «соли» </a:t>
            </a:r>
            <a:r>
              <a:rPr lang="ru-RU" sz="2000" b="1" dirty="0">
                <a:effectLst/>
                <a:latin typeface="Arial Black" panose="020B0A04020102020204" pitchFamily="34" charset="0"/>
              </a:rPr>
              <a:t>мгновенное</a:t>
            </a:r>
            <a:r>
              <a:rPr lang="ru-RU" sz="2000" dirty="0">
                <a:effectLst/>
                <a:latin typeface="Arial Black" panose="020B0A04020102020204" pitchFamily="34" charset="0"/>
              </a:rPr>
              <a:t>.</a:t>
            </a:r>
          </a:p>
          <a:p>
            <a:pPr marL="0" indent="0">
              <a:buNone/>
            </a:pPr>
            <a:r>
              <a:rPr lang="ru-RU" sz="2000" dirty="0" smtClean="0">
                <a:solidFill>
                  <a:srgbClr val="66FF66"/>
                </a:solidFill>
                <a:effectLst/>
                <a:latin typeface="Arial Black" panose="020B0A04020102020204" pitchFamily="34" charset="0"/>
              </a:rPr>
              <a:t>2. </a:t>
            </a:r>
            <a:r>
              <a:rPr lang="ru-RU" sz="2000" b="1" dirty="0" smtClean="0">
                <a:solidFill>
                  <a:srgbClr val="66FF66"/>
                </a:solidFill>
                <a:effectLst/>
              </a:rPr>
              <a:t> </a:t>
            </a:r>
            <a:r>
              <a:rPr lang="ru-RU" sz="2000" b="1" dirty="0">
                <a:solidFill>
                  <a:srgbClr val="66FF66"/>
                </a:solidFill>
                <a:effectLst/>
                <a:latin typeface="Arial Black" panose="020B0A04020102020204" pitchFamily="34" charset="0"/>
              </a:rPr>
              <a:t>Эмоции и поведение.</a:t>
            </a:r>
            <a:r>
              <a:rPr lang="ru-RU" sz="2000" dirty="0">
                <a:solidFill>
                  <a:srgbClr val="66FF66"/>
                </a:solidFill>
                <a:effectLst/>
                <a:latin typeface="Arial Black" panose="020B0A04020102020204" pitchFamily="34" charset="0"/>
              </a:rPr>
              <a:t> </a:t>
            </a:r>
            <a:r>
              <a:rPr lang="ru-RU" sz="2000" dirty="0">
                <a:effectLst/>
                <a:latin typeface="Arial Black" panose="020B0A04020102020204" pitchFamily="34" charset="0"/>
              </a:rPr>
              <a:t>Чаще всего человек раздражен или растерян, приступы страха сменяются неконтролируемой агрессией.</a:t>
            </a:r>
            <a:br>
              <a:rPr lang="ru-RU" sz="2000" dirty="0">
                <a:effectLst/>
                <a:latin typeface="Arial Black" panose="020B0A04020102020204" pitchFamily="34" charset="0"/>
              </a:rPr>
            </a:br>
            <a:r>
              <a:rPr lang="ru-RU" sz="2000" dirty="0">
                <a:solidFill>
                  <a:srgbClr val="66FF66"/>
                </a:solidFill>
                <a:effectLst/>
                <a:latin typeface="Arial Black" panose="020B0A04020102020204" pitchFamily="34" charset="0"/>
              </a:rPr>
              <a:t>3. </a:t>
            </a:r>
            <a:r>
              <a:rPr lang="ru-RU" sz="2000" b="1" dirty="0">
                <a:solidFill>
                  <a:srgbClr val="66FF66"/>
                </a:solidFill>
                <a:effectLst/>
                <a:latin typeface="Arial Black" panose="020B0A04020102020204" pitchFamily="34" charset="0"/>
              </a:rPr>
              <a:t>Мышление и интеллект.</a:t>
            </a:r>
            <a:r>
              <a:rPr lang="ru-RU" sz="2000" dirty="0">
                <a:solidFill>
                  <a:srgbClr val="66FF66"/>
                </a:solidFill>
                <a:effectLst/>
                <a:latin typeface="Arial Black" panose="020B0A04020102020204" pitchFamily="34" charset="0"/>
              </a:rPr>
              <a:t> </a:t>
            </a:r>
            <a:r>
              <a:rPr lang="ru-RU" sz="2000" dirty="0" smtClean="0">
                <a:effectLst/>
                <a:latin typeface="Arial Black" panose="020B0A04020102020204" pitchFamily="34" charset="0"/>
              </a:rPr>
              <a:t>«Соли» </a:t>
            </a:r>
            <a:r>
              <a:rPr lang="ru-RU" sz="2000" dirty="0">
                <a:effectLst/>
                <a:latin typeface="Arial Black" panose="020B0A04020102020204" pitchFamily="34" charset="0"/>
              </a:rPr>
              <a:t>могут лишить человека мышления и интеллекта уже через несколько месяцев.</a:t>
            </a:r>
            <a:endParaRPr lang="ru-RU" sz="2000" b="1" dirty="0" smtClean="0">
              <a:solidFill>
                <a:srgbClr val="66FF66"/>
              </a:solidFill>
              <a:effectLst/>
              <a:latin typeface="Arial Black" panose="020B0A04020102020204" pitchFamily="34" charset="0"/>
            </a:endParaRPr>
          </a:p>
          <a:p>
            <a:pPr marL="0" indent="0">
              <a:buNone/>
            </a:pPr>
            <a:r>
              <a:rPr lang="ru-RU" sz="2000" b="1" dirty="0" smtClean="0">
                <a:solidFill>
                  <a:srgbClr val="66FF66"/>
                </a:solidFill>
                <a:effectLst/>
                <a:latin typeface="Arial Black" panose="020B0A04020102020204" pitchFamily="34" charset="0"/>
              </a:rPr>
              <a:t>4. </a:t>
            </a:r>
            <a:r>
              <a:rPr lang="ru-RU" sz="2000" b="1" dirty="0">
                <a:solidFill>
                  <a:srgbClr val="66FF66"/>
                </a:solidFill>
                <a:effectLst/>
                <a:latin typeface="Arial Black" panose="020B0A04020102020204" pitchFamily="34" charset="0"/>
              </a:rPr>
              <a:t>Здоровье.</a:t>
            </a:r>
            <a:r>
              <a:rPr lang="ru-RU" sz="2000" dirty="0">
                <a:solidFill>
                  <a:srgbClr val="66FF66"/>
                </a:solidFill>
                <a:effectLst/>
                <a:latin typeface="Arial Black" panose="020B0A04020102020204" pitchFamily="34" charset="0"/>
              </a:rPr>
              <a:t> </a:t>
            </a:r>
            <a:r>
              <a:rPr lang="ru-RU" sz="2000" dirty="0" smtClean="0">
                <a:effectLst/>
                <a:latin typeface="Arial Black" panose="020B0A04020102020204" pitchFamily="34" charset="0"/>
              </a:rPr>
              <a:t>У солевого наркомана </a:t>
            </a:r>
            <a:r>
              <a:rPr lang="ru-RU" sz="2000" dirty="0">
                <a:effectLst/>
                <a:latin typeface="Arial Black" panose="020B0A04020102020204" pitchFamily="34" charset="0"/>
              </a:rPr>
              <a:t>пропадает сон, аппетит, но появляется много энергии – через несколько месяцев такой жизни </a:t>
            </a:r>
            <a:r>
              <a:rPr lang="ru-RU" sz="2000" dirty="0" smtClean="0">
                <a:effectLst/>
                <a:latin typeface="Arial Black" panose="020B0A04020102020204" pitchFamily="34" charset="0"/>
              </a:rPr>
              <a:t>наступает истощение </a:t>
            </a:r>
            <a:r>
              <a:rPr lang="ru-RU" sz="2000" dirty="0">
                <a:effectLst/>
                <a:latin typeface="Arial Black" panose="020B0A04020102020204" pitchFamily="34" charset="0"/>
              </a:rPr>
              <a:t>организма</a:t>
            </a:r>
            <a:r>
              <a:rPr lang="ru-RU" sz="2000" dirty="0" smtClean="0">
                <a:effectLst/>
                <a:latin typeface="Arial Black" panose="020B0A04020102020204" pitchFamily="34" charset="0"/>
              </a:rPr>
              <a:t>.</a:t>
            </a:r>
          </a:p>
          <a:p>
            <a:pPr marL="0" indent="0">
              <a:buNone/>
            </a:pPr>
            <a:r>
              <a:rPr lang="ru-RU" sz="2000" dirty="0" smtClean="0">
                <a:effectLst/>
                <a:latin typeface="Arial Black" panose="020B0A04020102020204" pitchFamily="34" charset="0"/>
              </a:rPr>
              <a:t>Не </a:t>
            </a:r>
            <a:r>
              <a:rPr lang="ru-RU" sz="2000" dirty="0">
                <a:effectLst/>
                <a:latin typeface="Arial Black" panose="020B0A04020102020204" pitchFamily="34" charset="0"/>
              </a:rPr>
              <a:t>получая полезных веществ (которые участвуют во многих процессах, происходящих в </a:t>
            </a:r>
            <a:r>
              <a:rPr lang="ru-RU" sz="2000" dirty="0" smtClean="0">
                <a:effectLst/>
                <a:latin typeface="Arial Black" panose="020B0A04020102020204" pitchFamily="34" charset="0"/>
              </a:rPr>
              <a:t>организме), </a:t>
            </a:r>
            <a:r>
              <a:rPr lang="ru-RU" sz="2000" dirty="0">
                <a:effectLst/>
                <a:latin typeface="Arial Black" panose="020B0A04020102020204" pitchFamily="34" charset="0"/>
              </a:rPr>
              <a:t>тело лишается иммунитета и не может противостоять любой, даже самой </a:t>
            </a:r>
            <a:r>
              <a:rPr lang="ru-RU" sz="2000" dirty="0" smtClean="0">
                <a:effectLst/>
                <a:latin typeface="Arial Black" panose="020B0A04020102020204" pitchFamily="34" charset="0"/>
              </a:rPr>
              <a:t>незначительной инфекции. Синтетические наркотики плохо разрушаются</a:t>
            </a:r>
            <a:r>
              <a:rPr lang="ru-RU" sz="2000" dirty="0">
                <a:effectLst/>
                <a:latin typeface="Arial Black" panose="020B0A04020102020204" pitchFamily="34" charset="0"/>
              </a:rPr>
              <a:t>, быстрее </a:t>
            </a:r>
            <a:r>
              <a:rPr lang="ru-RU" sz="2000" dirty="0" smtClean="0">
                <a:effectLst/>
                <a:latin typeface="Arial Black" panose="020B0A04020102020204" pitchFamily="34" charset="0"/>
              </a:rPr>
              <a:t>отравляют </a:t>
            </a:r>
            <a:r>
              <a:rPr lang="ru-RU" sz="2000" dirty="0">
                <a:effectLst/>
                <a:latin typeface="Arial Black" panose="020B0A04020102020204" pitchFamily="34" charset="0"/>
              </a:rPr>
              <a:t>организм и </a:t>
            </a:r>
            <a:r>
              <a:rPr lang="ru-RU" sz="2000" dirty="0" smtClean="0">
                <a:effectLst/>
                <a:latin typeface="Arial Black" panose="020B0A04020102020204" pitchFamily="34" charset="0"/>
              </a:rPr>
              <a:t>приводят </a:t>
            </a:r>
            <a:r>
              <a:rPr lang="ru-RU" sz="2000" dirty="0">
                <a:effectLst/>
                <a:latin typeface="Arial Black" panose="020B0A04020102020204" pitchFamily="34" charset="0"/>
              </a:rPr>
              <a:t>к необратимым психическим </a:t>
            </a:r>
            <a:r>
              <a:rPr lang="ru-RU" sz="2000" dirty="0" smtClean="0">
                <a:effectLst/>
                <a:latin typeface="Arial Black" panose="020B0A04020102020204" pitchFamily="34" charset="0"/>
              </a:rPr>
              <a:t>последствиям. </a:t>
            </a:r>
            <a:r>
              <a:rPr lang="ru-RU" sz="2000" dirty="0">
                <a:effectLst/>
                <a:latin typeface="Arial Black" panose="020B0A04020102020204" pitchFamily="34" charset="0"/>
              </a:rPr>
              <a:t/>
            </a:r>
            <a:br>
              <a:rPr lang="ru-RU" sz="2000" dirty="0">
                <a:effectLst/>
                <a:latin typeface="Arial Black" panose="020B0A04020102020204" pitchFamily="34" charset="0"/>
              </a:rPr>
            </a:br>
            <a:r>
              <a:rPr lang="ru-RU" sz="2000" dirty="0" smtClean="0">
                <a:effectLst/>
                <a:latin typeface="Arial Black" panose="020B0A04020102020204" pitchFamily="34" charset="0"/>
              </a:rPr>
              <a:t> </a:t>
            </a:r>
          </a:p>
          <a:p>
            <a:pPr marL="0" indent="0">
              <a:buNone/>
            </a:pPr>
            <a:r>
              <a:rPr lang="ru-RU" sz="2000" b="1" dirty="0">
                <a:effectLst/>
                <a:latin typeface="Arial Black" panose="020B0A04020102020204" pitchFamily="34" charset="0"/>
              </a:rPr>
              <a:t/>
            </a:r>
            <a:br>
              <a:rPr lang="ru-RU" sz="2000" b="1" dirty="0">
                <a:effectLst/>
                <a:latin typeface="Arial Black" panose="020B0A04020102020204" pitchFamily="34" charset="0"/>
              </a:rPr>
            </a:br>
            <a:endParaRPr lang="ru-RU" sz="2000" dirty="0">
              <a:latin typeface="Arial Black" panose="020B0A04020102020204" pitchFamily="34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7F5815-41C4-4BB1-9234-D3C65DC83354}" type="slidenum">
              <a:rPr lang="ru-RU" smtClean="0"/>
              <a:pPr>
                <a:defRPr/>
              </a:pPr>
              <a:t>9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3920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8|1.7|2.5|1.9|1.8|1.7|1.5|1.6|2.5|9"/>
</p:tagLst>
</file>

<file path=ppt/theme/theme1.xml><?xml version="1.0" encoding="utf-8"?>
<a:theme xmlns:a="http://schemas.openxmlformats.org/drawingml/2006/main" name="Течение">
  <a:themeElements>
    <a:clrScheme name="Течение 1">
      <a:dk1>
        <a:srgbClr val="000514"/>
      </a:dk1>
      <a:lt1>
        <a:srgbClr val="FFFFFF"/>
      </a:lt1>
      <a:dk2>
        <a:srgbClr val="003399"/>
      </a:dk2>
      <a:lt2>
        <a:srgbClr val="E5E5FF"/>
      </a:lt2>
      <a:accent1>
        <a:srgbClr val="0099CC"/>
      </a:accent1>
      <a:accent2>
        <a:srgbClr val="A886E0"/>
      </a:accent2>
      <a:accent3>
        <a:srgbClr val="AAADCA"/>
      </a:accent3>
      <a:accent4>
        <a:srgbClr val="DADADA"/>
      </a:accent4>
      <a:accent5>
        <a:srgbClr val="AACAE2"/>
      </a:accent5>
      <a:accent6>
        <a:srgbClr val="9879CB"/>
      </a:accent6>
      <a:hlink>
        <a:srgbClr val="FFCC00"/>
      </a:hlink>
      <a:folHlink>
        <a:srgbClr val="FFFFCC"/>
      </a:folHlink>
    </a:clrScheme>
    <a:fontScheme name="Течение">
      <a:majorFont>
        <a:latin typeface="Garamond"/>
        <a:ea typeface=""/>
        <a:cs typeface=""/>
      </a:majorFont>
      <a:minorFont>
        <a:latin typeface="Garamond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Течение 1">
        <a:dk1>
          <a:srgbClr val="000514"/>
        </a:dk1>
        <a:lt1>
          <a:srgbClr val="FFFFFF"/>
        </a:lt1>
        <a:dk2>
          <a:srgbClr val="003399"/>
        </a:dk2>
        <a:lt2>
          <a:srgbClr val="E5E5FF"/>
        </a:lt2>
        <a:accent1>
          <a:srgbClr val="0099CC"/>
        </a:accent1>
        <a:accent2>
          <a:srgbClr val="A886E0"/>
        </a:accent2>
        <a:accent3>
          <a:srgbClr val="AAADCA"/>
        </a:accent3>
        <a:accent4>
          <a:srgbClr val="DADADA"/>
        </a:accent4>
        <a:accent5>
          <a:srgbClr val="AACAE2"/>
        </a:accent5>
        <a:accent6>
          <a:srgbClr val="9879CB"/>
        </a:accent6>
        <a:hlink>
          <a:srgbClr val="FF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чение 2">
        <a:dk1>
          <a:srgbClr val="3E3E5C"/>
        </a:dk1>
        <a:lt1>
          <a:srgbClr val="FFFFFF"/>
        </a:lt1>
        <a:dk2>
          <a:srgbClr val="666699"/>
        </a:dk2>
        <a:lt2>
          <a:srgbClr val="DFDFE9"/>
        </a:lt2>
        <a:accent1>
          <a:srgbClr val="CC66FF"/>
        </a:accent1>
        <a:accent2>
          <a:srgbClr val="679ACD"/>
        </a:accent2>
        <a:accent3>
          <a:srgbClr val="B8B8CA"/>
        </a:accent3>
        <a:accent4>
          <a:srgbClr val="DADADA"/>
        </a:accent4>
        <a:accent5>
          <a:srgbClr val="E2B8FF"/>
        </a:accent5>
        <a:accent6>
          <a:srgbClr val="5D8BBA"/>
        </a:accent6>
        <a:hlink>
          <a:srgbClr val="CCEC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чение 3">
        <a:dk1>
          <a:srgbClr val="2A5400"/>
        </a:dk1>
        <a:lt1>
          <a:srgbClr val="FFFFFF"/>
        </a:lt1>
        <a:dk2>
          <a:srgbClr val="4A9400"/>
        </a:dk2>
        <a:lt2>
          <a:srgbClr val="BAE8BA"/>
        </a:lt2>
        <a:accent1>
          <a:srgbClr val="33CC33"/>
        </a:accent1>
        <a:accent2>
          <a:srgbClr val="99CC00"/>
        </a:accent2>
        <a:accent3>
          <a:srgbClr val="B1C8AA"/>
        </a:accent3>
        <a:accent4>
          <a:srgbClr val="DADADA"/>
        </a:accent4>
        <a:accent5>
          <a:srgbClr val="ADE2AD"/>
        </a:accent5>
        <a:accent6>
          <a:srgbClr val="8AB900"/>
        </a:accent6>
        <a:hlink>
          <a:srgbClr val="99FF33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чение 4">
        <a:dk1>
          <a:srgbClr val="000000"/>
        </a:dk1>
        <a:lt1>
          <a:srgbClr val="FFFFFF"/>
        </a:lt1>
        <a:dk2>
          <a:srgbClr val="51596D"/>
        </a:dk2>
        <a:lt2>
          <a:srgbClr val="DDDDDD"/>
        </a:lt2>
        <a:accent1>
          <a:srgbClr val="787E8A"/>
        </a:accent1>
        <a:accent2>
          <a:srgbClr val="339966"/>
        </a:accent2>
        <a:accent3>
          <a:srgbClr val="B3B5BA"/>
        </a:accent3>
        <a:accent4>
          <a:srgbClr val="DADADA"/>
        </a:accent4>
        <a:accent5>
          <a:srgbClr val="BEC0C4"/>
        </a:accent5>
        <a:accent6>
          <a:srgbClr val="2D8A5C"/>
        </a:accent6>
        <a:hlink>
          <a:srgbClr val="00FFFF"/>
        </a:hlink>
        <a:folHlink>
          <a:srgbClr val="74B6D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чение 5">
        <a:dk1>
          <a:srgbClr val="5C1F00"/>
        </a:dk1>
        <a:lt1>
          <a:srgbClr val="FFFFFF"/>
        </a:lt1>
        <a:dk2>
          <a:srgbClr val="8C0000"/>
        </a:dk2>
        <a:lt2>
          <a:srgbClr val="DFD293"/>
        </a:lt2>
        <a:accent1>
          <a:srgbClr val="FF6845"/>
        </a:accent1>
        <a:accent2>
          <a:srgbClr val="BE7960"/>
        </a:accent2>
        <a:accent3>
          <a:srgbClr val="C5AAAA"/>
        </a:accent3>
        <a:accent4>
          <a:srgbClr val="DADADA"/>
        </a:accent4>
        <a:accent5>
          <a:srgbClr val="FFB9B0"/>
        </a:accent5>
        <a:accent6>
          <a:srgbClr val="AC6D56"/>
        </a:accent6>
        <a:hlink>
          <a:srgbClr val="FFFF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чение 6">
        <a:dk1>
          <a:srgbClr val="5E4444"/>
        </a:dk1>
        <a:lt1>
          <a:srgbClr val="F7F3F3"/>
        </a:lt1>
        <a:dk2>
          <a:srgbClr val="8A6362"/>
        </a:dk2>
        <a:lt2>
          <a:srgbClr val="D8C1BA"/>
        </a:lt2>
        <a:accent1>
          <a:srgbClr val="CC6600"/>
        </a:accent1>
        <a:accent2>
          <a:srgbClr val="C16059"/>
        </a:accent2>
        <a:accent3>
          <a:srgbClr val="C4B7B7"/>
        </a:accent3>
        <a:accent4>
          <a:srgbClr val="D3D0D0"/>
        </a:accent4>
        <a:accent5>
          <a:srgbClr val="E2B8AA"/>
        </a:accent5>
        <a:accent6>
          <a:srgbClr val="AF5650"/>
        </a:accent6>
        <a:hlink>
          <a:srgbClr val="FFCC00"/>
        </a:hlink>
        <a:folHlink>
          <a:srgbClr val="CBB55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чение 7">
        <a:dk1>
          <a:srgbClr val="7F6737"/>
        </a:dk1>
        <a:lt1>
          <a:srgbClr val="FFFFFF"/>
        </a:lt1>
        <a:dk2>
          <a:srgbClr val="BFA673"/>
        </a:dk2>
        <a:lt2>
          <a:srgbClr val="E6E3AA"/>
        </a:lt2>
        <a:accent1>
          <a:srgbClr val="FFCC00"/>
        </a:accent1>
        <a:accent2>
          <a:srgbClr val="808000"/>
        </a:accent2>
        <a:accent3>
          <a:srgbClr val="DCD0BC"/>
        </a:accent3>
        <a:accent4>
          <a:srgbClr val="DADADA"/>
        </a:accent4>
        <a:accent5>
          <a:srgbClr val="FFE2AA"/>
        </a:accent5>
        <a:accent6>
          <a:srgbClr val="737300"/>
        </a:accent6>
        <a:hlink>
          <a:srgbClr val="784700"/>
        </a:hlink>
        <a:folHlink>
          <a:srgbClr val="9A72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чение 8">
        <a:dk1>
          <a:srgbClr val="4B2500"/>
        </a:dk1>
        <a:lt1>
          <a:srgbClr val="F9F0D3"/>
        </a:lt1>
        <a:dk2>
          <a:srgbClr val="A69564"/>
        </a:dk2>
        <a:lt2>
          <a:srgbClr val="EFDEAF"/>
        </a:lt2>
        <a:accent1>
          <a:srgbClr val="FFFFE3"/>
        </a:accent1>
        <a:accent2>
          <a:srgbClr val="BFBFA7"/>
        </a:accent2>
        <a:accent3>
          <a:srgbClr val="FBF6E6"/>
        </a:accent3>
        <a:accent4>
          <a:srgbClr val="3F1E00"/>
        </a:accent4>
        <a:accent5>
          <a:srgbClr val="FFFFEF"/>
        </a:accent5>
        <a:accent6>
          <a:srgbClr val="ADAD97"/>
        </a:accent6>
        <a:hlink>
          <a:srgbClr val="7B6D47"/>
        </a:hlink>
        <a:folHlink>
          <a:srgbClr val="A99D2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чение 9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CECFF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E2F4FF"/>
        </a:accent5>
        <a:accent6>
          <a:srgbClr val="2D2D8A"/>
        </a:accent6>
        <a:hlink>
          <a:srgbClr val="6600FF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2994</TotalTime>
  <Words>564</Words>
  <Application>Microsoft Office PowerPoint</Application>
  <PresentationFormat>Экран (4:3)</PresentationFormat>
  <Paragraphs>104</Paragraphs>
  <Slides>18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Течение</vt:lpstr>
      <vt:lpstr>                                                  </vt:lpstr>
      <vt:lpstr>Презентация PowerPoint</vt:lpstr>
      <vt:lpstr>                                              </vt:lpstr>
      <vt:lpstr> </vt:lpstr>
      <vt:lpstr>Презентация PowerPoint</vt:lpstr>
      <vt:lpstr>Презентация PowerPoint</vt:lpstr>
      <vt:lpstr>Спайс - курительная смесь или наркотик? </vt:lpstr>
      <vt:lpstr>Наркотик по имени «Соль»</vt:lpstr>
      <vt:lpstr>Последствия солевой наркомании:</vt:lpstr>
      <vt:lpstr>Презентация PowerPoint</vt:lpstr>
      <vt:lpstr>Презентация PowerPoint</vt:lpstr>
      <vt:lpstr>Причины употребления наркотиков  (по мнению врачей-наркологов)</vt:lpstr>
      <vt:lpstr>Презентация PowerPoint</vt:lpstr>
      <vt:lpstr>Научите ребёнка говорить НЕТ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Оля</dc:creator>
  <cp:lastModifiedBy>Елена А. Тяжкороб</cp:lastModifiedBy>
  <cp:revision>287</cp:revision>
  <dcterms:created xsi:type="dcterms:W3CDTF">2004-11-01T17:54:03Z</dcterms:created>
  <dcterms:modified xsi:type="dcterms:W3CDTF">2017-01-27T13:22:15Z</dcterms:modified>
</cp:coreProperties>
</file>